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6"/>
  </p:notesMasterIdLst>
  <p:sldIdLst>
    <p:sldId id="256" r:id="rId2"/>
    <p:sldId id="259" r:id="rId3"/>
    <p:sldId id="260" r:id="rId4"/>
    <p:sldId id="261" r:id="rId5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930" y="9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797070-D797-42E9-81A9-0BBC4FD4E9E5}" type="doc">
      <dgm:prSet loTypeId="urn:microsoft.com/office/officeart/2005/8/layout/hierarchy4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nl-NL"/>
        </a:p>
      </dgm:t>
    </dgm:pt>
    <dgm:pt modelId="{6668D680-1FE1-4A73-A056-3F0DE5C098EB}">
      <dgm:prSet phldrT="[Tekst]" phldr="0"/>
      <dgm:spPr/>
      <dgm:t>
        <a:bodyPr/>
        <a:lstStyle/>
        <a:p>
          <a:r>
            <a:rPr lang="nl-BE" dirty="0" err="1"/>
            <a:t>Teispes</a:t>
          </a:r>
          <a:br>
            <a:rPr lang="nl-BE" dirty="0"/>
          </a:br>
          <a:r>
            <a:rPr lang="nl-BE" dirty="0"/>
            <a:t>(675-640)</a:t>
          </a:r>
          <a:endParaRPr lang="nl-NL" dirty="0"/>
        </a:p>
      </dgm:t>
    </dgm:pt>
    <dgm:pt modelId="{F28A2103-6802-4A05-8882-3D58AF8663C9}" type="parTrans" cxnId="{D23E5226-CF4D-4CD4-AE39-493D1062634E}">
      <dgm:prSet/>
      <dgm:spPr/>
      <dgm:t>
        <a:bodyPr/>
        <a:lstStyle/>
        <a:p>
          <a:endParaRPr lang="nl-NL"/>
        </a:p>
      </dgm:t>
    </dgm:pt>
    <dgm:pt modelId="{84F65FBC-C5E0-4483-826D-DB0255ED6431}" type="sibTrans" cxnId="{D23E5226-CF4D-4CD4-AE39-493D1062634E}">
      <dgm:prSet/>
      <dgm:spPr/>
      <dgm:t>
        <a:bodyPr/>
        <a:lstStyle/>
        <a:p>
          <a:endParaRPr lang="nl-NL"/>
        </a:p>
      </dgm:t>
    </dgm:pt>
    <dgm:pt modelId="{910FA569-F555-483C-BF81-2A9780E46FBE}">
      <dgm:prSet phldrT="[Tekst]" phldr="0"/>
      <dgm:spPr/>
      <dgm:t>
        <a:bodyPr/>
        <a:lstStyle/>
        <a:p>
          <a:r>
            <a:rPr lang="nl-BE" dirty="0" err="1"/>
            <a:t>Cambyses</a:t>
          </a:r>
          <a:r>
            <a:rPr lang="nl-BE" dirty="0"/>
            <a:t> I</a:t>
          </a:r>
          <a:br>
            <a:rPr lang="nl-BE" dirty="0"/>
          </a:br>
          <a:r>
            <a:rPr lang="nl-BE" dirty="0"/>
            <a:t>(600-559)</a:t>
          </a:r>
          <a:endParaRPr lang="nl-NL" dirty="0"/>
        </a:p>
      </dgm:t>
    </dgm:pt>
    <dgm:pt modelId="{D48CCD4B-365F-4F52-97C3-E533AD5CC6A0}" type="parTrans" cxnId="{636D593B-5404-4AA3-BE78-7CAF6409AAB0}">
      <dgm:prSet/>
      <dgm:spPr/>
      <dgm:t>
        <a:bodyPr/>
        <a:lstStyle/>
        <a:p>
          <a:endParaRPr lang="nl-NL"/>
        </a:p>
      </dgm:t>
    </dgm:pt>
    <dgm:pt modelId="{84C70EA4-4090-4EC8-A2FD-4CD6ACEB6040}" type="sibTrans" cxnId="{636D593B-5404-4AA3-BE78-7CAF6409AAB0}">
      <dgm:prSet/>
      <dgm:spPr/>
      <dgm:t>
        <a:bodyPr/>
        <a:lstStyle/>
        <a:p>
          <a:endParaRPr lang="nl-NL"/>
        </a:p>
      </dgm:t>
    </dgm:pt>
    <dgm:pt modelId="{536B0545-31F9-4749-9F35-141F091E7861}">
      <dgm:prSet phldrT="[Tekst]" phldr="0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nl-BE" dirty="0"/>
            <a:t>Cyrus II, de Grote</a:t>
          </a:r>
          <a:br>
            <a:rPr lang="nl-BE" dirty="0"/>
          </a:br>
          <a:r>
            <a:rPr lang="nl-BE" dirty="0"/>
            <a:t>(559-530, Ezr.1-6)</a:t>
          </a:r>
          <a:endParaRPr lang="nl-NL" dirty="0"/>
        </a:p>
      </dgm:t>
    </dgm:pt>
    <dgm:pt modelId="{94713E6D-F9B4-4445-A3DD-6F639A89359B}" type="parTrans" cxnId="{0A6D0F38-AC00-491E-9551-E5AC145A8CC1}">
      <dgm:prSet/>
      <dgm:spPr/>
      <dgm:t>
        <a:bodyPr/>
        <a:lstStyle/>
        <a:p>
          <a:endParaRPr lang="nl-NL"/>
        </a:p>
      </dgm:t>
    </dgm:pt>
    <dgm:pt modelId="{2BA8BBA3-7478-46EF-884C-E2530EFD3BE9}" type="sibTrans" cxnId="{0A6D0F38-AC00-491E-9551-E5AC145A8CC1}">
      <dgm:prSet/>
      <dgm:spPr/>
      <dgm:t>
        <a:bodyPr/>
        <a:lstStyle/>
        <a:p>
          <a:endParaRPr lang="nl-NL"/>
        </a:p>
      </dgm:t>
    </dgm:pt>
    <dgm:pt modelId="{4867C1BC-3811-4829-A193-56E8DF641B55}">
      <dgm:prSet phldrT="[Tekst]" phldr="0"/>
      <dgm:spPr/>
      <dgm:t>
        <a:bodyPr/>
        <a:lstStyle/>
        <a:p>
          <a:r>
            <a:rPr lang="nl-BE" dirty="0" err="1"/>
            <a:t>Cambyses</a:t>
          </a:r>
          <a:r>
            <a:rPr lang="nl-BE" dirty="0"/>
            <a:t> II</a:t>
          </a:r>
          <a:br>
            <a:rPr lang="nl-BE" dirty="0"/>
          </a:br>
          <a:r>
            <a:rPr lang="nl-BE" dirty="0"/>
            <a:t>(530-522)</a:t>
          </a:r>
          <a:endParaRPr lang="nl-NL" dirty="0"/>
        </a:p>
      </dgm:t>
    </dgm:pt>
    <dgm:pt modelId="{97776628-DA48-46DC-87B7-EAC56F260D2B}" type="parTrans" cxnId="{5FB586CA-0D3D-40C3-B48D-6CF34AEA8BB4}">
      <dgm:prSet/>
      <dgm:spPr/>
      <dgm:t>
        <a:bodyPr/>
        <a:lstStyle/>
        <a:p>
          <a:endParaRPr lang="nl-NL"/>
        </a:p>
      </dgm:t>
    </dgm:pt>
    <dgm:pt modelId="{05797671-E707-4693-8209-23125226C3D2}" type="sibTrans" cxnId="{5FB586CA-0D3D-40C3-B48D-6CF34AEA8BB4}">
      <dgm:prSet/>
      <dgm:spPr/>
      <dgm:t>
        <a:bodyPr/>
        <a:lstStyle/>
        <a:p>
          <a:endParaRPr lang="nl-NL"/>
        </a:p>
      </dgm:t>
    </dgm:pt>
    <dgm:pt modelId="{9BF3FBB0-499D-42FF-BA36-062EA87492EF}">
      <dgm:prSet phldrT="[Tekst]" phldr="0"/>
      <dgm:spPr/>
      <dgm:t>
        <a:bodyPr/>
        <a:lstStyle/>
        <a:p>
          <a:r>
            <a:rPr lang="nl-BE" dirty="0" err="1"/>
            <a:t>Bardiya</a:t>
          </a:r>
          <a:r>
            <a:rPr lang="nl-BE" dirty="0"/>
            <a:t>/</a:t>
          </a:r>
          <a:r>
            <a:rPr lang="nl-BE" dirty="0" err="1"/>
            <a:t>Smerdis</a:t>
          </a:r>
          <a:br>
            <a:rPr lang="nl-BE" dirty="0"/>
          </a:br>
          <a:r>
            <a:rPr lang="nl-BE" dirty="0"/>
            <a:t>(522)</a:t>
          </a:r>
          <a:endParaRPr lang="nl-NL" dirty="0"/>
        </a:p>
      </dgm:t>
    </dgm:pt>
    <dgm:pt modelId="{C0FE43BF-0117-41FB-A0E7-8706535BA9C1}" type="parTrans" cxnId="{DD3B34FB-B8AF-4400-A7C2-4D98B3790F65}">
      <dgm:prSet/>
      <dgm:spPr/>
      <dgm:t>
        <a:bodyPr/>
        <a:lstStyle/>
        <a:p>
          <a:endParaRPr lang="nl-NL"/>
        </a:p>
      </dgm:t>
    </dgm:pt>
    <dgm:pt modelId="{24697A66-15FF-426F-9AB5-E6C530436A01}" type="sibTrans" cxnId="{DD3B34FB-B8AF-4400-A7C2-4D98B3790F65}">
      <dgm:prSet/>
      <dgm:spPr/>
      <dgm:t>
        <a:bodyPr/>
        <a:lstStyle/>
        <a:p>
          <a:endParaRPr lang="nl-NL"/>
        </a:p>
      </dgm:t>
    </dgm:pt>
    <dgm:pt modelId="{8C188740-1D37-4A40-BB24-0B13762603EC}">
      <dgm:prSet phldrT="[Tekst]" phldr="0"/>
      <dgm:spPr/>
      <dgm:t>
        <a:bodyPr/>
        <a:lstStyle/>
        <a:p>
          <a:r>
            <a:rPr lang="nl-BE" dirty="0"/>
            <a:t>Cyrus I</a:t>
          </a:r>
          <a:br>
            <a:rPr lang="nl-BE" dirty="0"/>
          </a:br>
          <a:r>
            <a:rPr lang="nl-BE" dirty="0"/>
            <a:t>(640-600)</a:t>
          </a:r>
          <a:endParaRPr lang="nl-NL" dirty="0"/>
        </a:p>
      </dgm:t>
    </dgm:pt>
    <dgm:pt modelId="{5E62E911-5CAE-4A15-8B8A-DF4DCAE1A4BD}" type="parTrans" cxnId="{2E148626-32E7-4CED-A542-BCE5315F128C}">
      <dgm:prSet/>
      <dgm:spPr/>
      <dgm:t>
        <a:bodyPr/>
        <a:lstStyle/>
        <a:p>
          <a:endParaRPr lang="nl-NL"/>
        </a:p>
      </dgm:t>
    </dgm:pt>
    <dgm:pt modelId="{1CBC47EB-E31C-45C4-93A8-B1BF53AE3003}" type="sibTrans" cxnId="{2E148626-32E7-4CED-A542-BCE5315F128C}">
      <dgm:prSet/>
      <dgm:spPr/>
      <dgm:t>
        <a:bodyPr/>
        <a:lstStyle/>
        <a:p>
          <a:endParaRPr lang="nl-NL"/>
        </a:p>
      </dgm:t>
    </dgm:pt>
    <dgm:pt modelId="{A7258821-0735-4080-A904-A212007CB2DB}">
      <dgm:prSet phldrT="[Tekst]" phldr="0"/>
      <dgm:spPr/>
      <dgm:t>
        <a:bodyPr/>
        <a:lstStyle/>
        <a:p>
          <a:r>
            <a:rPr lang="nl-BE" dirty="0" err="1"/>
            <a:t>Arairamnes</a:t>
          </a:r>
          <a:br>
            <a:rPr lang="nl-BE" dirty="0"/>
          </a:br>
          <a:r>
            <a:rPr lang="nl-BE" dirty="0"/>
            <a:t>(640-615)</a:t>
          </a:r>
          <a:endParaRPr lang="nl-NL" dirty="0"/>
        </a:p>
      </dgm:t>
    </dgm:pt>
    <dgm:pt modelId="{AA0DBD92-C18D-429E-8C43-46693DCAEC59}" type="parTrans" cxnId="{B5D22308-163B-41BA-8579-D482403AE745}">
      <dgm:prSet/>
      <dgm:spPr/>
      <dgm:t>
        <a:bodyPr/>
        <a:lstStyle/>
        <a:p>
          <a:endParaRPr lang="nl-NL"/>
        </a:p>
      </dgm:t>
    </dgm:pt>
    <dgm:pt modelId="{950EB50D-0AF1-4561-859C-62D6A4604441}" type="sibTrans" cxnId="{B5D22308-163B-41BA-8579-D482403AE745}">
      <dgm:prSet/>
      <dgm:spPr/>
      <dgm:t>
        <a:bodyPr/>
        <a:lstStyle/>
        <a:p>
          <a:endParaRPr lang="nl-NL"/>
        </a:p>
      </dgm:t>
    </dgm:pt>
    <dgm:pt modelId="{3D198A5F-A3BF-41F7-A18A-70DD73F2F6AD}">
      <dgm:prSet phldrT="[Tekst]" phldr="0"/>
      <dgm:spPr/>
      <dgm:t>
        <a:bodyPr/>
        <a:lstStyle/>
        <a:p>
          <a:r>
            <a:rPr lang="nl-BE" dirty="0" err="1"/>
            <a:t>Arsames</a:t>
          </a:r>
          <a:br>
            <a:rPr lang="nl-BE" dirty="0"/>
          </a:br>
          <a:r>
            <a:rPr lang="nl-BE" dirty="0"/>
            <a:t>(615)</a:t>
          </a:r>
          <a:endParaRPr lang="nl-NL" dirty="0"/>
        </a:p>
      </dgm:t>
    </dgm:pt>
    <dgm:pt modelId="{33A50C8A-0E02-48EC-95F6-B746B2825279}" type="parTrans" cxnId="{A706AFCC-104C-455B-9F85-F5213FB918F1}">
      <dgm:prSet/>
      <dgm:spPr/>
      <dgm:t>
        <a:bodyPr/>
        <a:lstStyle/>
        <a:p>
          <a:endParaRPr lang="nl-NL"/>
        </a:p>
      </dgm:t>
    </dgm:pt>
    <dgm:pt modelId="{3C00456D-4017-45C5-9D9D-951F224D49C3}" type="sibTrans" cxnId="{A706AFCC-104C-455B-9F85-F5213FB918F1}">
      <dgm:prSet/>
      <dgm:spPr/>
      <dgm:t>
        <a:bodyPr/>
        <a:lstStyle/>
        <a:p>
          <a:endParaRPr lang="nl-NL"/>
        </a:p>
      </dgm:t>
    </dgm:pt>
    <dgm:pt modelId="{8AC64FA8-34FF-43E4-A885-4B7A5C8F38ED}">
      <dgm:prSet phldrT="[Tekst]" phldr="0"/>
      <dgm:spPr/>
      <dgm:t>
        <a:bodyPr/>
        <a:lstStyle/>
        <a:p>
          <a:r>
            <a:rPr lang="nl-BE" dirty="0"/>
            <a:t>Darius </a:t>
          </a:r>
          <a:r>
            <a:rPr lang="nl-BE" dirty="0" err="1"/>
            <a:t>Hystaspes</a:t>
          </a:r>
          <a:br>
            <a:rPr lang="nl-BE" dirty="0"/>
          </a:br>
          <a:r>
            <a:rPr lang="nl-BE" dirty="0"/>
            <a:t>(522-486)</a:t>
          </a:r>
          <a:endParaRPr lang="nl-NL" dirty="0"/>
        </a:p>
      </dgm:t>
    </dgm:pt>
    <dgm:pt modelId="{CE219F99-48D8-4BEA-B17E-30349A4063D1}" type="parTrans" cxnId="{D205A5A6-E253-4350-8DFB-42B0F6B87A76}">
      <dgm:prSet/>
      <dgm:spPr/>
      <dgm:t>
        <a:bodyPr/>
        <a:lstStyle/>
        <a:p>
          <a:endParaRPr lang="nl-NL"/>
        </a:p>
      </dgm:t>
    </dgm:pt>
    <dgm:pt modelId="{4FCDDAD3-3CAA-4272-8871-1FC28DD9EC24}" type="sibTrans" cxnId="{D205A5A6-E253-4350-8DFB-42B0F6B87A76}">
      <dgm:prSet/>
      <dgm:spPr/>
      <dgm:t>
        <a:bodyPr/>
        <a:lstStyle/>
        <a:p>
          <a:endParaRPr lang="nl-NL"/>
        </a:p>
      </dgm:t>
    </dgm:pt>
    <dgm:pt modelId="{5C197439-3DDC-4173-9F89-157986569000}">
      <dgm:prSet phldrT="[Tekst]" phldr="0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nl-BE" dirty="0"/>
            <a:t>Darius I, de Grote</a:t>
          </a:r>
          <a:br>
            <a:rPr lang="nl-BE" dirty="0"/>
          </a:br>
          <a:r>
            <a:rPr lang="nl-BE" dirty="0"/>
            <a:t>(522-486,</a:t>
          </a:r>
          <a:br>
            <a:rPr lang="nl-BE" dirty="0"/>
          </a:br>
          <a:r>
            <a:rPr lang="nl-BE" dirty="0" err="1"/>
            <a:t>Ezr</a:t>
          </a:r>
          <a:r>
            <a:rPr lang="nl-BE" dirty="0"/>
            <a:t>. 4-6)</a:t>
          </a:r>
          <a:endParaRPr lang="nl-NL" dirty="0"/>
        </a:p>
      </dgm:t>
    </dgm:pt>
    <dgm:pt modelId="{AF6667DC-8B48-4BB0-A3D7-D091062ED3C9}" type="parTrans" cxnId="{72813E17-A986-401D-9498-906A62E479AB}">
      <dgm:prSet/>
      <dgm:spPr/>
      <dgm:t>
        <a:bodyPr/>
        <a:lstStyle/>
        <a:p>
          <a:endParaRPr lang="nl-NL"/>
        </a:p>
      </dgm:t>
    </dgm:pt>
    <dgm:pt modelId="{FE5E61C1-FA1C-4F74-BB30-18C459B1148C}" type="sibTrans" cxnId="{72813E17-A986-401D-9498-906A62E479AB}">
      <dgm:prSet/>
      <dgm:spPr/>
      <dgm:t>
        <a:bodyPr/>
        <a:lstStyle/>
        <a:p>
          <a:endParaRPr lang="nl-NL"/>
        </a:p>
      </dgm:t>
    </dgm:pt>
    <dgm:pt modelId="{A16459A3-3CDA-4373-9EAB-FC2CBD4F735C}">
      <dgm:prSet phldrT="[Tekst]" phldr="0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nl-BE" dirty="0" err="1"/>
            <a:t>Xerxes</a:t>
          </a:r>
          <a:r>
            <a:rPr lang="nl-BE" dirty="0"/>
            <a:t> I</a:t>
          </a:r>
          <a:br>
            <a:rPr lang="nl-BE" dirty="0"/>
          </a:br>
          <a:r>
            <a:rPr lang="nl-BE" dirty="0"/>
            <a:t>(486-465, Est.)</a:t>
          </a:r>
          <a:endParaRPr lang="nl-NL" dirty="0"/>
        </a:p>
      </dgm:t>
    </dgm:pt>
    <dgm:pt modelId="{27D8B79D-7CD8-4436-B5D6-B316A9FB27C2}" type="parTrans" cxnId="{F34FFA16-400C-4FC2-96D6-3BE9C7788671}">
      <dgm:prSet/>
      <dgm:spPr/>
      <dgm:t>
        <a:bodyPr/>
        <a:lstStyle/>
        <a:p>
          <a:endParaRPr lang="nl-NL"/>
        </a:p>
      </dgm:t>
    </dgm:pt>
    <dgm:pt modelId="{1D403811-74A3-4A18-BB5F-772E049E3A55}" type="sibTrans" cxnId="{F34FFA16-400C-4FC2-96D6-3BE9C7788671}">
      <dgm:prSet/>
      <dgm:spPr/>
      <dgm:t>
        <a:bodyPr/>
        <a:lstStyle/>
        <a:p>
          <a:endParaRPr lang="nl-NL"/>
        </a:p>
      </dgm:t>
    </dgm:pt>
    <dgm:pt modelId="{8B2E1C42-AFD0-4639-9D39-C9E060EDF168}">
      <dgm:prSet phldrT="[Tekst]" phldr="0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nl-BE" dirty="0" err="1"/>
            <a:t>Artaxerxes</a:t>
          </a:r>
          <a:r>
            <a:rPr lang="nl-BE" dirty="0"/>
            <a:t> I, </a:t>
          </a:r>
          <a:r>
            <a:rPr lang="nl-BE" dirty="0" err="1"/>
            <a:t>Longimanus</a:t>
          </a:r>
          <a:br>
            <a:rPr lang="nl-BE" dirty="0"/>
          </a:br>
          <a:r>
            <a:rPr lang="nl-BE" dirty="0"/>
            <a:t>(465-424,</a:t>
          </a:r>
          <a:br>
            <a:rPr lang="nl-BE" dirty="0"/>
          </a:br>
          <a:r>
            <a:rPr lang="nl-BE" dirty="0" err="1"/>
            <a:t>Ezr</a:t>
          </a:r>
          <a:r>
            <a:rPr lang="nl-BE" dirty="0"/>
            <a:t>. 7; Neh.2)</a:t>
          </a:r>
          <a:endParaRPr lang="nl-NL" dirty="0"/>
        </a:p>
      </dgm:t>
    </dgm:pt>
    <dgm:pt modelId="{79AE1312-DED5-42ED-A7C3-CFD68AA1B3FB}" type="parTrans" cxnId="{D2C018BF-951D-4894-A405-B93B20871A58}">
      <dgm:prSet/>
      <dgm:spPr/>
      <dgm:t>
        <a:bodyPr/>
        <a:lstStyle/>
        <a:p>
          <a:endParaRPr lang="nl-NL"/>
        </a:p>
      </dgm:t>
    </dgm:pt>
    <dgm:pt modelId="{B5F80F8D-674C-49DA-9FBB-CB07A0D70678}" type="sibTrans" cxnId="{D2C018BF-951D-4894-A405-B93B20871A58}">
      <dgm:prSet/>
      <dgm:spPr/>
      <dgm:t>
        <a:bodyPr/>
        <a:lstStyle/>
        <a:p>
          <a:endParaRPr lang="nl-NL"/>
        </a:p>
      </dgm:t>
    </dgm:pt>
    <dgm:pt modelId="{E6430DCD-EFAE-476C-8338-DB499E3E0724}">
      <dgm:prSet phldrT="[Tekst]" phldr="0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nl-BE" dirty="0"/>
            <a:t>Darius II, </a:t>
          </a:r>
          <a:r>
            <a:rPr lang="nl-BE" dirty="0" err="1"/>
            <a:t>Nothus</a:t>
          </a:r>
          <a:r>
            <a:rPr lang="nl-BE" dirty="0"/>
            <a:t> (424-404, Neh.12)</a:t>
          </a:r>
          <a:endParaRPr lang="nl-NL" dirty="0"/>
        </a:p>
      </dgm:t>
    </dgm:pt>
    <dgm:pt modelId="{AD104477-A78F-4B7C-8925-348104AE11C0}" type="parTrans" cxnId="{B76EB1E0-CB3F-4F21-899F-CB80E8A69524}">
      <dgm:prSet/>
      <dgm:spPr/>
      <dgm:t>
        <a:bodyPr/>
        <a:lstStyle/>
        <a:p>
          <a:endParaRPr lang="nl-NL"/>
        </a:p>
      </dgm:t>
    </dgm:pt>
    <dgm:pt modelId="{3C420B12-FB1B-4520-A28A-728ED8DCDA5F}" type="sibTrans" cxnId="{B76EB1E0-CB3F-4F21-899F-CB80E8A69524}">
      <dgm:prSet/>
      <dgm:spPr/>
      <dgm:t>
        <a:bodyPr/>
        <a:lstStyle/>
        <a:p>
          <a:endParaRPr lang="nl-NL"/>
        </a:p>
      </dgm:t>
    </dgm:pt>
    <dgm:pt modelId="{2E045861-A604-4049-9BA9-1578DEB49F2E}" type="pres">
      <dgm:prSet presAssocID="{2C797070-D797-42E9-81A9-0BBC4FD4E9E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FED58EA-EA94-436A-8148-16751E2A17A1}" type="pres">
      <dgm:prSet presAssocID="{6668D680-1FE1-4A73-A056-3F0DE5C098EB}" presName="vertOne" presStyleCnt="0"/>
      <dgm:spPr/>
    </dgm:pt>
    <dgm:pt modelId="{568F743E-DD7A-4943-BBC3-B139CB08D77C}" type="pres">
      <dgm:prSet presAssocID="{6668D680-1FE1-4A73-A056-3F0DE5C098EB}" presName="txOne" presStyleLbl="node0" presStyleIdx="0" presStyleCnt="1">
        <dgm:presLayoutVars>
          <dgm:chPref val="3"/>
        </dgm:presLayoutVars>
      </dgm:prSet>
      <dgm:spPr/>
    </dgm:pt>
    <dgm:pt modelId="{BC3F0A03-1DB3-41D7-A043-9E12618BBA78}" type="pres">
      <dgm:prSet presAssocID="{6668D680-1FE1-4A73-A056-3F0DE5C098EB}" presName="parTransOne" presStyleCnt="0"/>
      <dgm:spPr/>
    </dgm:pt>
    <dgm:pt modelId="{4085F2BB-9109-4E30-AF6A-100CBB5BA02A}" type="pres">
      <dgm:prSet presAssocID="{6668D680-1FE1-4A73-A056-3F0DE5C098EB}" presName="horzOne" presStyleCnt="0"/>
      <dgm:spPr/>
    </dgm:pt>
    <dgm:pt modelId="{980F07C7-C06B-41D0-9E95-98DCA358EF92}" type="pres">
      <dgm:prSet presAssocID="{8C188740-1D37-4A40-BB24-0B13762603EC}" presName="vertTwo" presStyleCnt="0"/>
      <dgm:spPr/>
    </dgm:pt>
    <dgm:pt modelId="{FBB3AE51-C6A6-4FF4-9FAB-483D583C5CDA}" type="pres">
      <dgm:prSet presAssocID="{8C188740-1D37-4A40-BB24-0B13762603EC}" presName="txTwo" presStyleLbl="node2" presStyleIdx="0" presStyleCnt="2">
        <dgm:presLayoutVars>
          <dgm:chPref val="3"/>
        </dgm:presLayoutVars>
      </dgm:prSet>
      <dgm:spPr/>
    </dgm:pt>
    <dgm:pt modelId="{2747947A-8887-4798-B045-D744438EC1A3}" type="pres">
      <dgm:prSet presAssocID="{8C188740-1D37-4A40-BB24-0B13762603EC}" presName="parTransTwo" presStyleCnt="0"/>
      <dgm:spPr/>
    </dgm:pt>
    <dgm:pt modelId="{20701B6E-D54C-4BFC-A228-0C2B6A036D80}" type="pres">
      <dgm:prSet presAssocID="{8C188740-1D37-4A40-BB24-0B13762603EC}" presName="horzTwo" presStyleCnt="0"/>
      <dgm:spPr/>
    </dgm:pt>
    <dgm:pt modelId="{012B8330-B810-4B7F-8151-4D9AF87CCD03}" type="pres">
      <dgm:prSet presAssocID="{910FA569-F555-483C-BF81-2A9780E46FBE}" presName="vertThree" presStyleCnt="0"/>
      <dgm:spPr/>
    </dgm:pt>
    <dgm:pt modelId="{5D27215F-2CE9-48CD-BA39-352BEAF75D67}" type="pres">
      <dgm:prSet presAssocID="{910FA569-F555-483C-BF81-2A9780E46FBE}" presName="txThree" presStyleLbl="node3" presStyleIdx="0" presStyleCnt="2">
        <dgm:presLayoutVars>
          <dgm:chPref val="3"/>
        </dgm:presLayoutVars>
      </dgm:prSet>
      <dgm:spPr/>
    </dgm:pt>
    <dgm:pt modelId="{4FA31F9B-D21B-476C-93CD-9BCF412EA508}" type="pres">
      <dgm:prSet presAssocID="{910FA569-F555-483C-BF81-2A9780E46FBE}" presName="parTransThree" presStyleCnt="0"/>
      <dgm:spPr/>
    </dgm:pt>
    <dgm:pt modelId="{BB7842DE-348D-4B7D-8261-4EBEE92B02C9}" type="pres">
      <dgm:prSet presAssocID="{910FA569-F555-483C-BF81-2A9780E46FBE}" presName="horzThree" presStyleCnt="0"/>
      <dgm:spPr/>
    </dgm:pt>
    <dgm:pt modelId="{566F8B80-A47D-40EE-8AF1-F83FE1C40E87}" type="pres">
      <dgm:prSet presAssocID="{536B0545-31F9-4749-9F35-141F091E7861}" presName="vertFour" presStyleCnt="0">
        <dgm:presLayoutVars>
          <dgm:chPref val="3"/>
        </dgm:presLayoutVars>
      </dgm:prSet>
      <dgm:spPr/>
    </dgm:pt>
    <dgm:pt modelId="{D2FE9B06-48EA-499A-ACE3-5832FC8D5041}" type="pres">
      <dgm:prSet presAssocID="{536B0545-31F9-4749-9F35-141F091E7861}" presName="txFour" presStyleLbl="node4" presStyleIdx="0" presStyleCnt="8">
        <dgm:presLayoutVars>
          <dgm:chPref val="3"/>
        </dgm:presLayoutVars>
      </dgm:prSet>
      <dgm:spPr/>
    </dgm:pt>
    <dgm:pt modelId="{A8EA5537-3C8A-41A9-A040-70022ED65B87}" type="pres">
      <dgm:prSet presAssocID="{536B0545-31F9-4749-9F35-141F091E7861}" presName="parTransFour" presStyleCnt="0"/>
      <dgm:spPr/>
    </dgm:pt>
    <dgm:pt modelId="{AC43BBEE-E109-4A8C-B026-C744FE26F450}" type="pres">
      <dgm:prSet presAssocID="{536B0545-31F9-4749-9F35-141F091E7861}" presName="horzFour" presStyleCnt="0"/>
      <dgm:spPr/>
    </dgm:pt>
    <dgm:pt modelId="{128BA48B-B793-49A8-AD9E-AA8C199A5836}" type="pres">
      <dgm:prSet presAssocID="{4867C1BC-3811-4829-A193-56E8DF641B55}" presName="vertFour" presStyleCnt="0">
        <dgm:presLayoutVars>
          <dgm:chPref val="3"/>
        </dgm:presLayoutVars>
      </dgm:prSet>
      <dgm:spPr/>
    </dgm:pt>
    <dgm:pt modelId="{B62E12CF-CFE5-4D19-B91A-CDA4BD5B6B3D}" type="pres">
      <dgm:prSet presAssocID="{4867C1BC-3811-4829-A193-56E8DF641B55}" presName="txFour" presStyleLbl="node4" presStyleIdx="1" presStyleCnt="8">
        <dgm:presLayoutVars>
          <dgm:chPref val="3"/>
        </dgm:presLayoutVars>
      </dgm:prSet>
      <dgm:spPr/>
    </dgm:pt>
    <dgm:pt modelId="{EF6AA258-7B03-4325-8314-DF00B6ED4B0D}" type="pres">
      <dgm:prSet presAssocID="{4867C1BC-3811-4829-A193-56E8DF641B55}" presName="horzFour" presStyleCnt="0"/>
      <dgm:spPr/>
    </dgm:pt>
    <dgm:pt modelId="{EC930C47-86C1-481B-9EDA-8959838C7790}" type="pres">
      <dgm:prSet presAssocID="{05797671-E707-4693-8209-23125226C3D2}" presName="sibSpaceFour" presStyleCnt="0"/>
      <dgm:spPr/>
    </dgm:pt>
    <dgm:pt modelId="{461CA262-A856-4C5F-BAFC-FAC7C7165181}" type="pres">
      <dgm:prSet presAssocID="{9BF3FBB0-499D-42FF-BA36-062EA87492EF}" presName="vertFour" presStyleCnt="0">
        <dgm:presLayoutVars>
          <dgm:chPref val="3"/>
        </dgm:presLayoutVars>
      </dgm:prSet>
      <dgm:spPr/>
    </dgm:pt>
    <dgm:pt modelId="{B9D91A2A-BD94-4EE3-AF91-D36426DDFEA7}" type="pres">
      <dgm:prSet presAssocID="{9BF3FBB0-499D-42FF-BA36-062EA87492EF}" presName="txFour" presStyleLbl="node4" presStyleIdx="2" presStyleCnt="8">
        <dgm:presLayoutVars>
          <dgm:chPref val="3"/>
        </dgm:presLayoutVars>
      </dgm:prSet>
      <dgm:spPr/>
    </dgm:pt>
    <dgm:pt modelId="{04FEC7E0-1C72-4154-8117-BDF98BAF8D1B}" type="pres">
      <dgm:prSet presAssocID="{9BF3FBB0-499D-42FF-BA36-062EA87492EF}" presName="horzFour" presStyleCnt="0"/>
      <dgm:spPr/>
    </dgm:pt>
    <dgm:pt modelId="{66648BB4-03FB-4F21-BCA2-CA78FAB84351}" type="pres">
      <dgm:prSet presAssocID="{1CBC47EB-E31C-45C4-93A8-B1BF53AE3003}" presName="sibSpaceTwo" presStyleCnt="0"/>
      <dgm:spPr/>
    </dgm:pt>
    <dgm:pt modelId="{78C09788-E12F-4C3B-9049-05B68BAC4067}" type="pres">
      <dgm:prSet presAssocID="{A7258821-0735-4080-A904-A212007CB2DB}" presName="vertTwo" presStyleCnt="0"/>
      <dgm:spPr/>
    </dgm:pt>
    <dgm:pt modelId="{538B70B6-44DC-4DB5-8854-3B84AED2E831}" type="pres">
      <dgm:prSet presAssocID="{A7258821-0735-4080-A904-A212007CB2DB}" presName="txTwo" presStyleLbl="node2" presStyleIdx="1" presStyleCnt="2">
        <dgm:presLayoutVars>
          <dgm:chPref val="3"/>
        </dgm:presLayoutVars>
      </dgm:prSet>
      <dgm:spPr/>
    </dgm:pt>
    <dgm:pt modelId="{9879BA88-7BB0-4AD7-A26B-CB951B893D08}" type="pres">
      <dgm:prSet presAssocID="{A7258821-0735-4080-A904-A212007CB2DB}" presName="parTransTwo" presStyleCnt="0"/>
      <dgm:spPr/>
    </dgm:pt>
    <dgm:pt modelId="{8A32720E-A666-499C-AFD0-63037217FC4E}" type="pres">
      <dgm:prSet presAssocID="{A7258821-0735-4080-A904-A212007CB2DB}" presName="horzTwo" presStyleCnt="0"/>
      <dgm:spPr/>
    </dgm:pt>
    <dgm:pt modelId="{8F9C3FF0-3C85-4FAB-BDA7-553C7D4C265B}" type="pres">
      <dgm:prSet presAssocID="{3D198A5F-A3BF-41F7-A18A-70DD73F2F6AD}" presName="vertThree" presStyleCnt="0"/>
      <dgm:spPr/>
    </dgm:pt>
    <dgm:pt modelId="{110F22DF-6AD4-48CC-9972-8698883D06B7}" type="pres">
      <dgm:prSet presAssocID="{3D198A5F-A3BF-41F7-A18A-70DD73F2F6AD}" presName="txThree" presStyleLbl="node3" presStyleIdx="1" presStyleCnt="2">
        <dgm:presLayoutVars>
          <dgm:chPref val="3"/>
        </dgm:presLayoutVars>
      </dgm:prSet>
      <dgm:spPr/>
    </dgm:pt>
    <dgm:pt modelId="{C891E0C8-7B61-4241-B3DB-E39C4D2B8A07}" type="pres">
      <dgm:prSet presAssocID="{3D198A5F-A3BF-41F7-A18A-70DD73F2F6AD}" presName="parTransThree" presStyleCnt="0"/>
      <dgm:spPr/>
    </dgm:pt>
    <dgm:pt modelId="{E9A51E14-70A4-44B7-83D9-3E8E5F08D4ED}" type="pres">
      <dgm:prSet presAssocID="{3D198A5F-A3BF-41F7-A18A-70DD73F2F6AD}" presName="horzThree" presStyleCnt="0"/>
      <dgm:spPr/>
    </dgm:pt>
    <dgm:pt modelId="{161F25A1-51C5-4241-90FC-359171BBD15D}" type="pres">
      <dgm:prSet presAssocID="{8AC64FA8-34FF-43E4-A885-4B7A5C8F38ED}" presName="vertFour" presStyleCnt="0">
        <dgm:presLayoutVars>
          <dgm:chPref val="3"/>
        </dgm:presLayoutVars>
      </dgm:prSet>
      <dgm:spPr/>
    </dgm:pt>
    <dgm:pt modelId="{34523B79-FCBC-4319-81F0-A4EEF6880B06}" type="pres">
      <dgm:prSet presAssocID="{8AC64FA8-34FF-43E4-A885-4B7A5C8F38ED}" presName="txFour" presStyleLbl="node4" presStyleIdx="3" presStyleCnt="8">
        <dgm:presLayoutVars>
          <dgm:chPref val="3"/>
        </dgm:presLayoutVars>
      </dgm:prSet>
      <dgm:spPr/>
    </dgm:pt>
    <dgm:pt modelId="{7D972B15-394D-48B0-A3F2-7925B1B79C96}" type="pres">
      <dgm:prSet presAssocID="{8AC64FA8-34FF-43E4-A885-4B7A5C8F38ED}" presName="parTransFour" presStyleCnt="0"/>
      <dgm:spPr/>
    </dgm:pt>
    <dgm:pt modelId="{BDB43676-B79A-4845-AC1A-E0A6E8A4E96D}" type="pres">
      <dgm:prSet presAssocID="{8AC64FA8-34FF-43E4-A885-4B7A5C8F38ED}" presName="horzFour" presStyleCnt="0"/>
      <dgm:spPr/>
    </dgm:pt>
    <dgm:pt modelId="{9C36F333-5014-465B-9FD4-C44E0ADE457D}" type="pres">
      <dgm:prSet presAssocID="{5C197439-3DDC-4173-9F89-157986569000}" presName="vertFour" presStyleCnt="0">
        <dgm:presLayoutVars>
          <dgm:chPref val="3"/>
        </dgm:presLayoutVars>
      </dgm:prSet>
      <dgm:spPr/>
    </dgm:pt>
    <dgm:pt modelId="{33F94DB8-4F83-4613-A20F-C620AA7926B1}" type="pres">
      <dgm:prSet presAssocID="{5C197439-3DDC-4173-9F89-157986569000}" presName="txFour" presStyleLbl="node4" presStyleIdx="4" presStyleCnt="8">
        <dgm:presLayoutVars>
          <dgm:chPref val="3"/>
        </dgm:presLayoutVars>
      </dgm:prSet>
      <dgm:spPr/>
    </dgm:pt>
    <dgm:pt modelId="{8479940F-C6E8-4463-95CF-CB6F06F32F8C}" type="pres">
      <dgm:prSet presAssocID="{5C197439-3DDC-4173-9F89-157986569000}" presName="parTransFour" presStyleCnt="0"/>
      <dgm:spPr/>
    </dgm:pt>
    <dgm:pt modelId="{BA997C36-1E72-4C07-AF69-3C8B81D463EC}" type="pres">
      <dgm:prSet presAssocID="{5C197439-3DDC-4173-9F89-157986569000}" presName="horzFour" presStyleCnt="0"/>
      <dgm:spPr/>
    </dgm:pt>
    <dgm:pt modelId="{45AF5373-5174-4481-AD16-10A61AA5D026}" type="pres">
      <dgm:prSet presAssocID="{A16459A3-3CDA-4373-9EAB-FC2CBD4F735C}" presName="vertFour" presStyleCnt="0">
        <dgm:presLayoutVars>
          <dgm:chPref val="3"/>
        </dgm:presLayoutVars>
      </dgm:prSet>
      <dgm:spPr/>
    </dgm:pt>
    <dgm:pt modelId="{3ECD7BD0-5DA9-430B-B8B8-B0C517380530}" type="pres">
      <dgm:prSet presAssocID="{A16459A3-3CDA-4373-9EAB-FC2CBD4F735C}" presName="txFour" presStyleLbl="node4" presStyleIdx="5" presStyleCnt="8">
        <dgm:presLayoutVars>
          <dgm:chPref val="3"/>
        </dgm:presLayoutVars>
      </dgm:prSet>
      <dgm:spPr/>
    </dgm:pt>
    <dgm:pt modelId="{9320099A-6066-48E2-BB7C-975B8A326A06}" type="pres">
      <dgm:prSet presAssocID="{A16459A3-3CDA-4373-9EAB-FC2CBD4F735C}" presName="parTransFour" presStyleCnt="0"/>
      <dgm:spPr/>
    </dgm:pt>
    <dgm:pt modelId="{B3CE21C4-A2D2-48F2-8CE2-72C910DFC4B3}" type="pres">
      <dgm:prSet presAssocID="{A16459A3-3CDA-4373-9EAB-FC2CBD4F735C}" presName="horzFour" presStyleCnt="0"/>
      <dgm:spPr/>
    </dgm:pt>
    <dgm:pt modelId="{93366B2F-DAFB-4468-A003-A8EF719F1764}" type="pres">
      <dgm:prSet presAssocID="{8B2E1C42-AFD0-4639-9D39-C9E060EDF168}" presName="vertFour" presStyleCnt="0">
        <dgm:presLayoutVars>
          <dgm:chPref val="3"/>
        </dgm:presLayoutVars>
      </dgm:prSet>
      <dgm:spPr/>
    </dgm:pt>
    <dgm:pt modelId="{90606265-1771-437F-8240-90C4EA0A20E5}" type="pres">
      <dgm:prSet presAssocID="{8B2E1C42-AFD0-4639-9D39-C9E060EDF168}" presName="txFour" presStyleLbl="node4" presStyleIdx="6" presStyleCnt="8">
        <dgm:presLayoutVars>
          <dgm:chPref val="3"/>
        </dgm:presLayoutVars>
      </dgm:prSet>
      <dgm:spPr/>
    </dgm:pt>
    <dgm:pt modelId="{F2630D12-55B9-4419-B8FB-FDD32DFB627F}" type="pres">
      <dgm:prSet presAssocID="{8B2E1C42-AFD0-4639-9D39-C9E060EDF168}" presName="parTransFour" presStyleCnt="0"/>
      <dgm:spPr/>
    </dgm:pt>
    <dgm:pt modelId="{DDB9D336-5642-4769-B26A-700552240A9B}" type="pres">
      <dgm:prSet presAssocID="{8B2E1C42-AFD0-4639-9D39-C9E060EDF168}" presName="horzFour" presStyleCnt="0"/>
      <dgm:spPr/>
    </dgm:pt>
    <dgm:pt modelId="{7EDD551B-F1FD-475A-AF1E-91124186B7D2}" type="pres">
      <dgm:prSet presAssocID="{E6430DCD-EFAE-476C-8338-DB499E3E0724}" presName="vertFour" presStyleCnt="0">
        <dgm:presLayoutVars>
          <dgm:chPref val="3"/>
        </dgm:presLayoutVars>
      </dgm:prSet>
      <dgm:spPr/>
    </dgm:pt>
    <dgm:pt modelId="{58CBF5B7-C430-489A-9798-9B4AB04741AE}" type="pres">
      <dgm:prSet presAssocID="{E6430DCD-EFAE-476C-8338-DB499E3E0724}" presName="txFour" presStyleLbl="node4" presStyleIdx="7" presStyleCnt="8">
        <dgm:presLayoutVars>
          <dgm:chPref val="3"/>
        </dgm:presLayoutVars>
      </dgm:prSet>
      <dgm:spPr/>
    </dgm:pt>
    <dgm:pt modelId="{A6725E9A-3379-4DEF-87AE-E92DCAFF8E1C}" type="pres">
      <dgm:prSet presAssocID="{E6430DCD-EFAE-476C-8338-DB499E3E0724}" presName="horzFour" presStyleCnt="0"/>
      <dgm:spPr/>
    </dgm:pt>
  </dgm:ptLst>
  <dgm:cxnLst>
    <dgm:cxn modelId="{94691C02-F004-4136-ABB5-BE7041992842}" type="presOf" srcId="{6668D680-1FE1-4A73-A056-3F0DE5C098EB}" destId="{568F743E-DD7A-4943-BBC3-B139CB08D77C}" srcOrd="0" destOrd="0" presId="urn:microsoft.com/office/officeart/2005/8/layout/hierarchy4"/>
    <dgm:cxn modelId="{B5D22308-163B-41BA-8579-D482403AE745}" srcId="{6668D680-1FE1-4A73-A056-3F0DE5C098EB}" destId="{A7258821-0735-4080-A904-A212007CB2DB}" srcOrd="1" destOrd="0" parTransId="{AA0DBD92-C18D-429E-8C43-46693DCAEC59}" sibTransId="{950EB50D-0AF1-4561-859C-62D6A4604441}"/>
    <dgm:cxn modelId="{F34FFA16-400C-4FC2-96D6-3BE9C7788671}" srcId="{5C197439-3DDC-4173-9F89-157986569000}" destId="{A16459A3-3CDA-4373-9EAB-FC2CBD4F735C}" srcOrd="0" destOrd="0" parTransId="{27D8B79D-7CD8-4436-B5D6-B316A9FB27C2}" sibTransId="{1D403811-74A3-4A18-BB5F-772E049E3A55}"/>
    <dgm:cxn modelId="{72813E17-A986-401D-9498-906A62E479AB}" srcId="{8AC64FA8-34FF-43E4-A885-4B7A5C8F38ED}" destId="{5C197439-3DDC-4173-9F89-157986569000}" srcOrd="0" destOrd="0" parTransId="{AF6667DC-8B48-4BB0-A3D7-D091062ED3C9}" sibTransId="{FE5E61C1-FA1C-4F74-BB30-18C459B1148C}"/>
    <dgm:cxn modelId="{D23E5226-CF4D-4CD4-AE39-493D1062634E}" srcId="{2C797070-D797-42E9-81A9-0BBC4FD4E9E5}" destId="{6668D680-1FE1-4A73-A056-3F0DE5C098EB}" srcOrd="0" destOrd="0" parTransId="{F28A2103-6802-4A05-8882-3D58AF8663C9}" sibTransId="{84F65FBC-C5E0-4483-826D-DB0255ED6431}"/>
    <dgm:cxn modelId="{2E148626-32E7-4CED-A542-BCE5315F128C}" srcId="{6668D680-1FE1-4A73-A056-3F0DE5C098EB}" destId="{8C188740-1D37-4A40-BB24-0B13762603EC}" srcOrd="0" destOrd="0" parTransId="{5E62E911-5CAE-4A15-8B8A-DF4DCAE1A4BD}" sibTransId="{1CBC47EB-E31C-45C4-93A8-B1BF53AE3003}"/>
    <dgm:cxn modelId="{061EF426-0885-4C14-AFE4-E8A03C144811}" type="presOf" srcId="{8B2E1C42-AFD0-4639-9D39-C9E060EDF168}" destId="{90606265-1771-437F-8240-90C4EA0A20E5}" srcOrd="0" destOrd="0" presId="urn:microsoft.com/office/officeart/2005/8/layout/hierarchy4"/>
    <dgm:cxn modelId="{0A6D0F38-AC00-491E-9551-E5AC145A8CC1}" srcId="{910FA569-F555-483C-BF81-2A9780E46FBE}" destId="{536B0545-31F9-4749-9F35-141F091E7861}" srcOrd="0" destOrd="0" parTransId="{94713E6D-F9B4-4445-A3DD-6F639A89359B}" sibTransId="{2BA8BBA3-7478-46EF-884C-E2530EFD3BE9}"/>
    <dgm:cxn modelId="{636D593B-5404-4AA3-BE78-7CAF6409AAB0}" srcId="{8C188740-1D37-4A40-BB24-0B13762603EC}" destId="{910FA569-F555-483C-BF81-2A9780E46FBE}" srcOrd="0" destOrd="0" parTransId="{D48CCD4B-365F-4F52-97C3-E533AD5CC6A0}" sibTransId="{84C70EA4-4090-4EC8-A2FD-4CD6ACEB6040}"/>
    <dgm:cxn modelId="{3F17FB6F-9974-46F9-BC64-F6A0020DE904}" type="presOf" srcId="{8AC64FA8-34FF-43E4-A885-4B7A5C8F38ED}" destId="{34523B79-FCBC-4319-81F0-A4EEF6880B06}" srcOrd="0" destOrd="0" presId="urn:microsoft.com/office/officeart/2005/8/layout/hierarchy4"/>
    <dgm:cxn modelId="{7D52FB50-8FE3-4435-B84A-EC2C9C5695AE}" type="presOf" srcId="{A7258821-0735-4080-A904-A212007CB2DB}" destId="{538B70B6-44DC-4DB5-8854-3B84AED2E831}" srcOrd="0" destOrd="0" presId="urn:microsoft.com/office/officeart/2005/8/layout/hierarchy4"/>
    <dgm:cxn modelId="{96495190-2EBE-42DE-9337-403C94355531}" type="presOf" srcId="{8C188740-1D37-4A40-BB24-0B13762603EC}" destId="{FBB3AE51-C6A6-4FF4-9FAB-483D583C5CDA}" srcOrd="0" destOrd="0" presId="urn:microsoft.com/office/officeart/2005/8/layout/hierarchy4"/>
    <dgm:cxn modelId="{05528690-B5BC-4225-993F-350983922680}" type="presOf" srcId="{A16459A3-3CDA-4373-9EAB-FC2CBD4F735C}" destId="{3ECD7BD0-5DA9-430B-B8B8-B0C517380530}" srcOrd="0" destOrd="0" presId="urn:microsoft.com/office/officeart/2005/8/layout/hierarchy4"/>
    <dgm:cxn modelId="{2BBB7791-04E2-4390-BF46-5B2E2858A39C}" type="presOf" srcId="{2C797070-D797-42E9-81A9-0BBC4FD4E9E5}" destId="{2E045861-A604-4049-9BA9-1578DEB49F2E}" srcOrd="0" destOrd="0" presId="urn:microsoft.com/office/officeart/2005/8/layout/hierarchy4"/>
    <dgm:cxn modelId="{D205A5A6-E253-4350-8DFB-42B0F6B87A76}" srcId="{3D198A5F-A3BF-41F7-A18A-70DD73F2F6AD}" destId="{8AC64FA8-34FF-43E4-A885-4B7A5C8F38ED}" srcOrd="0" destOrd="0" parTransId="{CE219F99-48D8-4BEA-B17E-30349A4063D1}" sibTransId="{4FCDDAD3-3CAA-4272-8871-1FC28DD9EC24}"/>
    <dgm:cxn modelId="{18CB26B9-342D-4CAE-BE83-CA96A8480EC1}" type="presOf" srcId="{4867C1BC-3811-4829-A193-56E8DF641B55}" destId="{B62E12CF-CFE5-4D19-B91A-CDA4BD5B6B3D}" srcOrd="0" destOrd="0" presId="urn:microsoft.com/office/officeart/2005/8/layout/hierarchy4"/>
    <dgm:cxn modelId="{D2C018BF-951D-4894-A405-B93B20871A58}" srcId="{A16459A3-3CDA-4373-9EAB-FC2CBD4F735C}" destId="{8B2E1C42-AFD0-4639-9D39-C9E060EDF168}" srcOrd="0" destOrd="0" parTransId="{79AE1312-DED5-42ED-A7C3-CFD68AA1B3FB}" sibTransId="{B5F80F8D-674C-49DA-9FBB-CB07A0D70678}"/>
    <dgm:cxn modelId="{FAD8A1C4-FACE-4645-B760-572E1461CCFA}" type="presOf" srcId="{536B0545-31F9-4749-9F35-141F091E7861}" destId="{D2FE9B06-48EA-499A-ACE3-5832FC8D5041}" srcOrd="0" destOrd="0" presId="urn:microsoft.com/office/officeart/2005/8/layout/hierarchy4"/>
    <dgm:cxn modelId="{8E9398C7-7050-41DB-851C-8366897C74C4}" type="presOf" srcId="{E6430DCD-EFAE-476C-8338-DB499E3E0724}" destId="{58CBF5B7-C430-489A-9798-9B4AB04741AE}" srcOrd="0" destOrd="0" presId="urn:microsoft.com/office/officeart/2005/8/layout/hierarchy4"/>
    <dgm:cxn modelId="{5FB586CA-0D3D-40C3-B48D-6CF34AEA8BB4}" srcId="{536B0545-31F9-4749-9F35-141F091E7861}" destId="{4867C1BC-3811-4829-A193-56E8DF641B55}" srcOrd="0" destOrd="0" parTransId="{97776628-DA48-46DC-87B7-EAC56F260D2B}" sibTransId="{05797671-E707-4693-8209-23125226C3D2}"/>
    <dgm:cxn modelId="{A706AFCC-104C-455B-9F85-F5213FB918F1}" srcId="{A7258821-0735-4080-A904-A212007CB2DB}" destId="{3D198A5F-A3BF-41F7-A18A-70DD73F2F6AD}" srcOrd="0" destOrd="0" parTransId="{33A50C8A-0E02-48EC-95F6-B746B2825279}" sibTransId="{3C00456D-4017-45C5-9D9D-951F224D49C3}"/>
    <dgm:cxn modelId="{AED078CE-4E0C-4562-A773-F19D128D9A4E}" type="presOf" srcId="{9BF3FBB0-499D-42FF-BA36-062EA87492EF}" destId="{B9D91A2A-BD94-4EE3-AF91-D36426DDFEA7}" srcOrd="0" destOrd="0" presId="urn:microsoft.com/office/officeart/2005/8/layout/hierarchy4"/>
    <dgm:cxn modelId="{B76EB1E0-CB3F-4F21-899F-CB80E8A69524}" srcId="{8B2E1C42-AFD0-4639-9D39-C9E060EDF168}" destId="{E6430DCD-EFAE-476C-8338-DB499E3E0724}" srcOrd="0" destOrd="0" parTransId="{AD104477-A78F-4B7C-8925-348104AE11C0}" sibTransId="{3C420B12-FB1B-4520-A28A-728ED8DCDA5F}"/>
    <dgm:cxn modelId="{41F256E1-FCED-4E5E-87DD-B10042B1C8FA}" type="presOf" srcId="{3D198A5F-A3BF-41F7-A18A-70DD73F2F6AD}" destId="{110F22DF-6AD4-48CC-9972-8698883D06B7}" srcOrd="0" destOrd="0" presId="urn:microsoft.com/office/officeart/2005/8/layout/hierarchy4"/>
    <dgm:cxn modelId="{78C0F5EC-B6D7-465C-AD68-4D4493EAA225}" type="presOf" srcId="{5C197439-3DDC-4173-9F89-157986569000}" destId="{33F94DB8-4F83-4613-A20F-C620AA7926B1}" srcOrd="0" destOrd="0" presId="urn:microsoft.com/office/officeart/2005/8/layout/hierarchy4"/>
    <dgm:cxn modelId="{738F5BF0-603C-40E1-9F41-EC012267566B}" type="presOf" srcId="{910FA569-F555-483C-BF81-2A9780E46FBE}" destId="{5D27215F-2CE9-48CD-BA39-352BEAF75D67}" srcOrd="0" destOrd="0" presId="urn:microsoft.com/office/officeart/2005/8/layout/hierarchy4"/>
    <dgm:cxn modelId="{DD3B34FB-B8AF-4400-A7C2-4D98B3790F65}" srcId="{536B0545-31F9-4749-9F35-141F091E7861}" destId="{9BF3FBB0-499D-42FF-BA36-062EA87492EF}" srcOrd="1" destOrd="0" parTransId="{C0FE43BF-0117-41FB-A0E7-8706535BA9C1}" sibTransId="{24697A66-15FF-426F-9AB5-E6C530436A01}"/>
    <dgm:cxn modelId="{6D6FFB01-34C5-43F1-BFC0-1282815A7BF1}" type="presParOf" srcId="{2E045861-A604-4049-9BA9-1578DEB49F2E}" destId="{6FED58EA-EA94-436A-8148-16751E2A17A1}" srcOrd="0" destOrd="0" presId="urn:microsoft.com/office/officeart/2005/8/layout/hierarchy4"/>
    <dgm:cxn modelId="{E4811E6E-1A40-4ABD-8FB2-D1B81D2A60BB}" type="presParOf" srcId="{6FED58EA-EA94-436A-8148-16751E2A17A1}" destId="{568F743E-DD7A-4943-BBC3-B139CB08D77C}" srcOrd="0" destOrd="0" presId="urn:microsoft.com/office/officeart/2005/8/layout/hierarchy4"/>
    <dgm:cxn modelId="{5A48F332-E5BA-4551-8392-866047BCD5E7}" type="presParOf" srcId="{6FED58EA-EA94-436A-8148-16751E2A17A1}" destId="{BC3F0A03-1DB3-41D7-A043-9E12618BBA78}" srcOrd="1" destOrd="0" presId="urn:microsoft.com/office/officeart/2005/8/layout/hierarchy4"/>
    <dgm:cxn modelId="{EAA95F1E-56DA-4299-94C8-8DE935424981}" type="presParOf" srcId="{6FED58EA-EA94-436A-8148-16751E2A17A1}" destId="{4085F2BB-9109-4E30-AF6A-100CBB5BA02A}" srcOrd="2" destOrd="0" presId="urn:microsoft.com/office/officeart/2005/8/layout/hierarchy4"/>
    <dgm:cxn modelId="{B5ACD60C-D233-41DE-BCB2-8FF2DFE2DBB4}" type="presParOf" srcId="{4085F2BB-9109-4E30-AF6A-100CBB5BA02A}" destId="{980F07C7-C06B-41D0-9E95-98DCA358EF92}" srcOrd="0" destOrd="0" presId="urn:microsoft.com/office/officeart/2005/8/layout/hierarchy4"/>
    <dgm:cxn modelId="{E5CBBD56-DA82-43EC-9ECB-70C04DF7644F}" type="presParOf" srcId="{980F07C7-C06B-41D0-9E95-98DCA358EF92}" destId="{FBB3AE51-C6A6-4FF4-9FAB-483D583C5CDA}" srcOrd="0" destOrd="0" presId="urn:microsoft.com/office/officeart/2005/8/layout/hierarchy4"/>
    <dgm:cxn modelId="{2CDFC0E6-9BD5-4F5C-8F49-6F6D4174C7E7}" type="presParOf" srcId="{980F07C7-C06B-41D0-9E95-98DCA358EF92}" destId="{2747947A-8887-4798-B045-D744438EC1A3}" srcOrd="1" destOrd="0" presId="urn:microsoft.com/office/officeart/2005/8/layout/hierarchy4"/>
    <dgm:cxn modelId="{97362AF4-EAAC-4299-9B63-28956FB91A03}" type="presParOf" srcId="{980F07C7-C06B-41D0-9E95-98DCA358EF92}" destId="{20701B6E-D54C-4BFC-A228-0C2B6A036D80}" srcOrd="2" destOrd="0" presId="urn:microsoft.com/office/officeart/2005/8/layout/hierarchy4"/>
    <dgm:cxn modelId="{A06E8553-D474-49E4-A133-16C6615F368F}" type="presParOf" srcId="{20701B6E-D54C-4BFC-A228-0C2B6A036D80}" destId="{012B8330-B810-4B7F-8151-4D9AF87CCD03}" srcOrd="0" destOrd="0" presId="urn:microsoft.com/office/officeart/2005/8/layout/hierarchy4"/>
    <dgm:cxn modelId="{35025E90-517E-42C5-8481-2B43CC356FA2}" type="presParOf" srcId="{012B8330-B810-4B7F-8151-4D9AF87CCD03}" destId="{5D27215F-2CE9-48CD-BA39-352BEAF75D67}" srcOrd="0" destOrd="0" presId="urn:microsoft.com/office/officeart/2005/8/layout/hierarchy4"/>
    <dgm:cxn modelId="{306B0BB9-609D-47AA-9FED-CF15487EB012}" type="presParOf" srcId="{012B8330-B810-4B7F-8151-4D9AF87CCD03}" destId="{4FA31F9B-D21B-476C-93CD-9BCF412EA508}" srcOrd="1" destOrd="0" presId="urn:microsoft.com/office/officeart/2005/8/layout/hierarchy4"/>
    <dgm:cxn modelId="{29F34CD8-C702-4C63-B407-0052CE3805B3}" type="presParOf" srcId="{012B8330-B810-4B7F-8151-4D9AF87CCD03}" destId="{BB7842DE-348D-4B7D-8261-4EBEE92B02C9}" srcOrd="2" destOrd="0" presId="urn:microsoft.com/office/officeart/2005/8/layout/hierarchy4"/>
    <dgm:cxn modelId="{A9325B3A-9D1B-43E5-AE36-6DA6A437B83F}" type="presParOf" srcId="{BB7842DE-348D-4B7D-8261-4EBEE92B02C9}" destId="{566F8B80-A47D-40EE-8AF1-F83FE1C40E87}" srcOrd="0" destOrd="0" presId="urn:microsoft.com/office/officeart/2005/8/layout/hierarchy4"/>
    <dgm:cxn modelId="{4FE9399A-D52F-422E-8287-58FCB566DD44}" type="presParOf" srcId="{566F8B80-A47D-40EE-8AF1-F83FE1C40E87}" destId="{D2FE9B06-48EA-499A-ACE3-5832FC8D5041}" srcOrd="0" destOrd="0" presId="urn:microsoft.com/office/officeart/2005/8/layout/hierarchy4"/>
    <dgm:cxn modelId="{01A7C720-8FE7-47EA-B4E3-4F557312B236}" type="presParOf" srcId="{566F8B80-A47D-40EE-8AF1-F83FE1C40E87}" destId="{A8EA5537-3C8A-41A9-A040-70022ED65B87}" srcOrd="1" destOrd="0" presId="urn:microsoft.com/office/officeart/2005/8/layout/hierarchy4"/>
    <dgm:cxn modelId="{3EB4598B-6356-4FDB-9100-EB9EB92BCE4B}" type="presParOf" srcId="{566F8B80-A47D-40EE-8AF1-F83FE1C40E87}" destId="{AC43BBEE-E109-4A8C-B026-C744FE26F450}" srcOrd="2" destOrd="0" presId="urn:microsoft.com/office/officeart/2005/8/layout/hierarchy4"/>
    <dgm:cxn modelId="{5056F414-90FE-48D9-8669-79309D1DAAE1}" type="presParOf" srcId="{AC43BBEE-E109-4A8C-B026-C744FE26F450}" destId="{128BA48B-B793-49A8-AD9E-AA8C199A5836}" srcOrd="0" destOrd="0" presId="urn:microsoft.com/office/officeart/2005/8/layout/hierarchy4"/>
    <dgm:cxn modelId="{28D487DC-4D2D-4481-8115-1FF0BBC2A96D}" type="presParOf" srcId="{128BA48B-B793-49A8-AD9E-AA8C199A5836}" destId="{B62E12CF-CFE5-4D19-B91A-CDA4BD5B6B3D}" srcOrd="0" destOrd="0" presId="urn:microsoft.com/office/officeart/2005/8/layout/hierarchy4"/>
    <dgm:cxn modelId="{BF8385D2-2D53-4771-B33C-54A16EBC0C8D}" type="presParOf" srcId="{128BA48B-B793-49A8-AD9E-AA8C199A5836}" destId="{EF6AA258-7B03-4325-8314-DF00B6ED4B0D}" srcOrd="1" destOrd="0" presId="urn:microsoft.com/office/officeart/2005/8/layout/hierarchy4"/>
    <dgm:cxn modelId="{EF1F6D98-9E08-49EA-A82B-D2874118CC73}" type="presParOf" srcId="{AC43BBEE-E109-4A8C-B026-C744FE26F450}" destId="{EC930C47-86C1-481B-9EDA-8959838C7790}" srcOrd="1" destOrd="0" presId="urn:microsoft.com/office/officeart/2005/8/layout/hierarchy4"/>
    <dgm:cxn modelId="{A8B4E044-BAD8-492E-AD1B-D5DAD5BB87B9}" type="presParOf" srcId="{AC43BBEE-E109-4A8C-B026-C744FE26F450}" destId="{461CA262-A856-4C5F-BAFC-FAC7C7165181}" srcOrd="2" destOrd="0" presId="urn:microsoft.com/office/officeart/2005/8/layout/hierarchy4"/>
    <dgm:cxn modelId="{03703026-8251-47E6-85B9-3EC41573F423}" type="presParOf" srcId="{461CA262-A856-4C5F-BAFC-FAC7C7165181}" destId="{B9D91A2A-BD94-4EE3-AF91-D36426DDFEA7}" srcOrd="0" destOrd="0" presId="urn:microsoft.com/office/officeart/2005/8/layout/hierarchy4"/>
    <dgm:cxn modelId="{BD58E2F0-0053-4DEC-B1BD-4AEA1FA4193D}" type="presParOf" srcId="{461CA262-A856-4C5F-BAFC-FAC7C7165181}" destId="{04FEC7E0-1C72-4154-8117-BDF98BAF8D1B}" srcOrd="1" destOrd="0" presId="urn:microsoft.com/office/officeart/2005/8/layout/hierarchy4"/>
    <dgm:cxn modelId="{5389C786-45CE-4596-80C9-7C8AEFEBC815}" type="presParOf" srcId="{4085F2BB-9109-4E30-AF6A-100CBB5BA02A}" destId="{66648BB4-03FB-4F21-BCA2-CA78FAB84351}" srcOrd="1" destOrd="0" presId="urn:microsoft.com/office/officeart/2005/8/layout/hierarchy4"/>
    <dgm:cxn modelId="{9F8CBAE3-5EFE-428B-88DC-858116C954AE}" type="presParOf" srcId="{4085F2BB-9109-4E30-AF6A-100CBB5BA02A}" destId="{78C09788-E12F-4C3B-9049-05B68BAC4067}" srcOrd="2" destOrd="0" presId="urn:microsoft.com/office/officeart/2005/8/layout/hierarchy4"/>
    <dgm:cxn modelId="{A2C86371-C52C-467D-888B-8F195C74ED3E}" type="presParOf" srcId="{78C09788-E12F-4C3B-9049-05B68BAC4067}" destId="{538B70B6-44DC-4DB5-8854-3B84AED2E831}" srcOrd="0" destOrd="0" presId="urn:microsoft.com/office/officeart/2005/8/layout/hierarchy4"/>
    <dgm:cxn modelId="{A1980FF6-EFE6-47DB-85E9-45093D254F68}" type="presParOf" srcId="{78C09788-E12F-4C3B-9049-05B68BAC4067}" destId="{9879BA88-7BB0-4AD7-A26B-CB951B893D08}" srcOrd="1" destOrd="0" presId="urn:microsoft.com/office/officeart/2005/8/layout/hierarchy4"/>
    <dgm:cxn modelId="{CBC856E1-FAE4-465C-A8C5-C13C68B6FF86}" type="presParOf" srcId="{78C09788-E12F-4C3B-9049-05B68BAC4067}" destId="{8A32720E-A666-499C-AFD0-63037217FC4E}" srcOrd="2" destOrd="0" presId="urn:microsoft.com/office/officeart/2005/8/layout/hierarchy4"/>
    <dgm:cxn modelId="{EA9943FC-8027-421A-BD16-C486DDE4EDAA}" type="presParOf" srcId="{8A32720E-A666-499C-AFD0-63037217FC4E}" destId="{8F9C3FF0-3C85-4FAB-BDA7-553C7D4C265B}" srcOrd="0" destOrd="0" presId="urn:microsoft.com/office/officeart/2005/8/layout/hierarchy4"/>
    <dgm:cxn modelId="{4299B305-686B-4177-9ACA-DD7C9C3F2FE9}" type="presParOf" srcId="{8F9C3FF0-3C85-4FAB-BDA7-553C7D4C265B}" destId="{110F22DF-6AD4-48CC-9972-8698883D06B7}" srcOrd="0" destOrd="0" presId="urn:microsoft.com/office/officeart/2005/8/layout/hierarchy4"/>
    <dgm:cxn modelId="{CD0BABD9-5CEE-4872-AEBD-57EB53CABFFD}" type="presParOf" srcId="{8F9C3FF0-3C85-4FAB-BDA7-553C7D4C265B}" destId="{C891E0C8-7B61-4241-B3DB-E39C4D2B8A07}" srcOrd="1" destOrd="0" presId="urn:microsoft.com/office/officeart/2005/8/layout/hierarchy4"/>
    <dgm:cxn modelId="{56560A7A-096D-4EE6-B66E-A80B74CB0077}" type="presParOf" srcId="{8F9C3FF0-3C85-4FAB-BDA7-553C7D4C265B}" destId="{E9A51E14-70A4-44B7-83D9-3E8E5F08D4ED}" srcOrd="2" destOrd="0" presId="urn:microsoft.com/office/officeart/2005/8/layout/hierarchy4"/>
    <dgm:cxn modelId="{4656548D-67EE-498E-9C72-000FEE380F4F}" type="presParOf" srcId="{E9A51E14-70A4-44B7-83D9-3E8E5F08D4ED}" destId="{161F25A1-51C5-4241-90FC-359171BBD15D}" srcOrd="0" destOrd="0" presId="urn:microsoft.com/office/officeart/2005/8/layout/hierarchy4"/>
    <dgm:cxn modelId="{AFB94BB7-8DEF-43A7-9241-E6A3ACD5F9E5}" type="presParOf" srcId="{161F25A1-51C5-4241-90FC-359171BBD15D}" destId="{34523B79-FCBC-4319-81F0-A4EEF6880B06}" srcOrd="0" destOrd="0" presId="urn:microsoft.com/office/officeart/2005/8/layout/hierarchy4"/>
    <dgm:cxn modelId="{26ED8748-520C-41F2-B296-07CC3F3226F8}" type="presParOf" srcId="{161F25A1-51C5-4241-90FC-359171BBD15D}" destId="{7D972B15-394D-48B0-A3F2-7925B1B79C96}" srcOrd="1" destOrd="0" presId="urn:microsoft.com/office/officeart/2005/8/layout/hierarchy4"/>
    <dgm:cxn modelId="{D474E3EB-5C66-4D73-B1AE-10824F15E34E}" type="presParOf" srcId="{161F25A1-51C5-4241-90FC-359171BBD15D}" destId="{BDB43676-B79A-4845-AC1A-E0A6E8A4E96D}" srcOrd="2" destOrd="0" presId="urn:microsoft.com/office/officeart/2005/8/layout/hierarchy4"/>
    <dgm:cxn modelId="{FF81F331-EC9E-4836-92FD-FC25148DD3F3}" type="presParOf" srcId="{BDB43676-B79A-4845-AC1A-E0A6E8A4E96D}" destId="{9C36F333-5014-465B-9FD4-C44E0ADE457D}" srcOrd="0" destOrd="0" presId="urn:microsoft.com/office/officeart/2005/8/layout/hierarchy4"/>
    <dgm:cxn modelId="{AC3DFFE2-4196-48A1-841C-12CB52088F7E}" type="presParOf" srcId="{9C36F333-5014-465B-9FD4-C44E0ADE457D}" destId="{33F94DB8-4F83-4613-A20F-C620AA7926B1}" srcOrd="0" destOrd="0" presId="urn:microsoft.com/office/officeart/2005/8/layout/hierarchy4"/>
    <dgm:cxn modelId="{2FE1F706-D678-4780-A92F-CD2425894B01}" type="presParOf" srcId="{9C36F333-5014-465B-9FD4-C44E0ADE457D}" destId="{8479940F-C6E8-4463-95CF-CB6F06F32F8C}" srcOrd="1" destOrd="0" presId="urn:microsoft.com/office/officeart/2005/8/layout/hierarchy4"/>
    <dgm:cxn modelId="{E776205B-AEF5-48BC-80B8-18643F6D23E5}" type="presParOf" srcId="{9C36F333-5014-465B-9FD4-C44E0ADE457D}" destId="{BA997C36-1E72-4C07-AF69-3C8B81D463EC}" srcOrd="2" destOrd="0" presId="urn:microsoft.com/office/officeart/2005/8/layout/hierarchy4"/>
    <dgm:cxn modelId="{5E73B1E5-C777-4F5D-B071-6A3CE8765B87}" type="presParOf" srcId="{BA997C36-1E72-4C07-AF69-3C8B81D463EC}" destId="{45AF5373-5174-4481-AD16-10A61AA5D026}" srcOrd="0" destOrd="0" presId="urn:microsoft.com/office/officeart/2005/8/layout/hierarchy4"/>
    <dgm:cxn modelId="{20E3BBB1-3C93-4CDD-B80D-2170C24761A7}" type="presParOf" srcId="{45AF5373-5174-4481-AD16-10A61AA5D026}" destId="{3ECD7BD0-5DA9-430B-B8B8-B0C517380530}" srcOrd="0" destOrd="0" presId="urn:microsoft.com/office/officeart/2005/8/layout/hierarchy4"/>
    <dgm:cxn modelId="{CBDD3579-187E-4D48-8811-F3BC7875EC0B}" type="presParOf" srcId="{45AF5373-5174-4481-AD16-10A61AA5D026}" destId="{9320099A-6066-48E2-BB7C-975B8A326A06}" srcOrd="1" destOrd="0" presId="urn:microsoft.com/office/officeart/2005/8/layout/hierarchy4"/>
    <dgm:cxn modelId="{51A5349B-2DA1-4177-9587-20B87519886B}" type="presParOf" srcId="{45AF5373-5174-4481-AD16-10A61AA5D026}" destId="{B3CE21C4-A2D2-48F2-8CE2-72C910DFC4B3}" srcOrd="2" destOrd="0" presId="urn:microsoft.com/office/officeart/2005/8/layout/hierarchy4"/>
    <dgm:cxn modelId="{6C13F364-D0D9-40BF-8553-63E90D6707A2}" type="presParOf" srcId="{B3CE21C4-A2D2-48F2-8CE2-72C910DFC4B3}" destId="{93366B2F-DAFB-4468-A003-A8EF719F1764}" srcOrd="0" destOrd="0" presId="urn:microsoft.com/office/officeart/2005/8/layout/hierarchy4"/>
    <dgm:cxn modelId="{64019F1F-2010-4CB1-95FF-622E56648206}" type="presParOf" srcId="{93366B2F-DAFB-4468-A003-A8EF719F1764}" destId="{90606265-1771-437F-8240-90C4EA0A20E5}" srcOrd="0" destOrd="0" presId="urn:microsoft.com/office/officeart/2005/8/layout/hierarchy4"/>
    <dgm:cxn modelId="{94D39460-D23B-4B00-B5FE-46526B90E62F}" type="presParOf" srcId="{93366B2F-DAFB-4468-A003-A8EF719F1764}" destId="{F2630D12-55B9-4419-B8FB-FDD32DFB627F}" srcOrd="1" destOrd="0" presId="urn:microsoft.com/office/officeart/2005/8/layout/hierarchy4"/>
    <dgm:cxn modelId="{E3AF7E95-DE90-4240-B740-AD054A8A5B10}" type="presParOf" srcId="{93366B2F-DAFB-4468-A003-A8EF719F1764}" destId="{DDB9D336-5642-4769-B26A-700552240A9B}" srcOrd="2" destOrd="0" presId="urn:microsoft.com/office/officeart/2005/8/layout/hierarchy4"/>
    <dgm:cxn modelId="{F9D988E4-8495-4D9B-AE68-3284EAD6A52D}" type="presParOf" srcId="{DDB9D336-5642-4769-B26A-700552240A9B}" destId="{7EDD551B-F1FD-475A-AF1E-91124186B7D2}" srcOrd="0" destOrd="0" presId="urn:microsoft.com/office/officeart/2005/8/layout/hierarchy4"/>
    <dgm:cxn modelId="{1217722D-3B82-4BAF-9F8D-81E41CA52308}" type="presParOf" srcId="{7EDD551B-F1FD-475A-AF1E-91124186B7D2}" destId="{58CBF5B7-C430-489A-9798-9B4AB04741AE}" srcOrd="0" destOrd="0" presId="urn:microsoft.com/office/officeart/2005/8/layout/hierarchy4"/>
    <dgm:cxn modelId="{3379A193-C4EE-4098-9FE2-4B8B0AEEF173}" type="presParOf" srcId="{7EDD551B-F1FD-475A-AF1E-91124186B7D2}" destId="{A6725E9A-3379-4DEF-87AE-E92DCAFF8E1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184410-BE95-4718-A4BD-EB9A2804E9C0}" type="doc">
      <dgm:prSet loTypeId="urn:microsoft.com/office/officeart/2005/8/layout/lProcess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nl-NL"/>
        </a:p>
      </dgm:t>
    </dgm:pt>
    <dgm:pt modelId="{3162A6FF-915B-487B-BEF3-C3E547D42F98}">
      <dgm:prSet phldrT="[Tekst]" phldr="0"/>
      <dgm:spPr/>
      <dgm:t>
        <a:bodyPr/>
        <a:lstStyle/>
        <a:p>
          <a:r>
            <a:rPr lang="nl-BE" dirty="0"/>
            <a:t>Herstel van de tempel (1-2)</a:t>
          </a:r>
          <a:endParaRPr lang="nl-NL" dirty="0"/>
        </a:p>
      </dgm:t>
    </dgm:pt>
    <dgm:pt modelId="{4F81FF42-EFD6-4230-A598-2C799667014C}" type="parTrans" cxnId="{6EFA699B-D0DC-4DC3-8507-0B1A1F0FEF8A}">
      <dgm:prSet/>
      <dgm:spPr/>
      <dgm:t>
        <a:bodyPr/>
        <a:lstStyle/>
        <a:p>
          <a:endParaRPr lang="nl-NL"/>
        </a:p>
      </dgm:t>
    </dgm:pt>
    <dgm:pt modelId="{1C6433ED-20F7-4EB4-9F34-49795CB8C60D}" type="sibTrans" cxnId="{6EFA699B-D0DC-4DC3-8507-0B1A1F0FEF8A}">
      <dgm:prSet/>
      <dgm:spPr/>
      <dgm:t>
        <a:bodyPr/>
        <a:lstStyle/>
        <a:p>
          <a:endParaRPr lang="nl-NL"/>
        </a:p>
      </dgm:t>
    </dgm:pt>
    <dgm:pt modelId="{CA54C99D-A494-43F2-B4DB-B6B702AE5704}">
      <dgm:prSet phldrT="[Tekst]" phldr="0"/>
      <dgm:spPr/>
      <dgm:t>
        <a:bodyPr/>
        <a:lstStyle/>
        <a:p>
          <a:r>
            <a:rPr lang="nl-BE" dirty="0"/>
            <a:t>Tempelbouw (3-6)</a:t>
          </a:r>
          <a:endParaRPr lang="nl-NL" dirty="0"/>
        </a:p>
      </dgm:t>
    </dgm:pt>
    <dgm:pt modelId="{CCAB20ED-0A9D-4251-B9FB-E59A44D08856}" type="parTrans" cxnId="{3B90C05C-92FC-45F7-8134-4B284ED387E7}">
      <dgm:prSet/>
      <dgm:spPr/>
      <dgm:t>
        <a:bodyPr/>
        <a:lstStyle/>
        <a:p>
          <a:endParaRPr lang="nl-NL"/>
        </a:p>
      </dgm:t>
    </dgm:pt>
    <dgm:pt modelId="{9D5E4A9E-57AB-4380-94EC-2C7611B72A82}" type="sibTrans" cxnId="{3B90C05C-92FC-45F7-8134-4B284ED387E7}">
      <dgm:prSet/>
      <dgm:spPr/>
      <dgm:t>
        <a:bodyPr/>
        <a:lstStyle/>
        <a:p>
          <a:endParaRPr lang="nl-NL"/>
        </a:p>
      </dgm:t>
    </dgm:pt>
    <dgm:pt modelId="{E708A863-2DBA-4C45-BC22-462171984027}">
      <dgm:prSet phldrT="[Tekst]" phldr="0"/>
      <dgm:spPr/>
      <dgm:t>
        <a:bodyPr/>
        <a:lstStyle/>
        <a:p>
          <a:r>
            <a:rPr lang="nl-BE" dirty="0"/>
            <a:t>Ezra</a:t>
          </a:r>
          <a:br>
            <a:rPr lang="nl-BE" dirty="0"/>
          </a:br>
          <a:r>
            <a:rPr lang="nl-BE" dirty="0"/>
            <a:t>(7-10)</a:t>
          </a:r>
          <a:endParaRPr lang="nl-NL" dirty="0"/>
        </a:p>
      </dgm:t>
    </dgm:pt>
    <dgm:pt modelId="{874A8CEE-39A9-42F3-AC6B-031CED2E0B63}" type="parTrans" cxnId="{57BA42C0-58FB-43BE-BC72-25F411F41EC2}">
      <dgm:prSet/>
      <dgm:spPr/>
      <dgm:t>
        <a:bodyPr/>
        <a:lstStyle/>
        <a:p>
          <a:endParaRPr lang="nl-NL"/>
        </a:p>
      </dgm:t>
    </dgm:pt>
    <dgm:pt modelId="{AF0E815F-EC6A-42F9-B86C-64880358AF1C}" type="sibTrans" cxnId="{57BA42C0-58FB-43BE-BC72-25F411F41EC2}">
      <dgm:prSet/>
      <dgm:spPr/>
      <dgm:t>
        <a:bodyPr/>
        <a:lstStyle/>
        <a:p>
          <a:endParaRPr lang="nl-NL"/>
        </a:p>
      </dgm:t>
    </dgm:pt>
    <dgm:pt modelId="{A5B77128-F969-41C6-81EC-A9D4B3129A46}">
      <dgm:prSet phldrT="[Tekst]" phldr="0"/>
      <dgm:spPr/>
      <dgm:t>
        <a:bodyPr/>
        <a:lstStyle/>
        <a:p>
          <a:r>
            <a:rPr lang="nl-BE" dirty="0"/>
            <a:t>Herstel van de muren (1-7)</a:t>
          </a:r>
          <a:endParaRPr lang="nl-NL" dirty="0"/>
        </a:p>
      </dgm:t>
    </dgm:pt>
    <dgm:pt modelId="{CDF8168B-3A55-4A53-B856-FD98D8D0F471}" type="parTrans" cxnId="{DFE6545E-170C-4B70-B6BF-CF83E17AAB2B}">
      <dgm:prSet/>
      <dgm:spPr/>
      <dgm:t>
        <a:bodyPr/>
        <a:lstStyle/>
        <a:p>
          <a:endParaRPr lang="nl-NL"/>
        </a:p>
      </dgm:t>
    </dgm:pt>
    <dgm:pt modelId="{7A3A66AD-C3BB-4A41-8582-8C6E0388A66B}" type="sibTrans" cxnId="{DFE6545E-170C-4B70-B6BF-CF83E17AAB2B}">
      <dgm:prSet/>
      <dgm:spPr/>
      <dgm:t>
        <a:bodyPr/>
        <a:lstStyle/>
        <a:p>
          <a:endParaRPr lang="nl-NL"/>
        </a:p>
      </dgm:t>
    </dgm:pt>
    <dgm:pt modelId="{B6372D2D-B8BF-4F33-93A5-4610C9D3337D}">
      <dgm:prSet phldrT="[Tekst]" phldr="0"/>
      <dgm:spPr/>
      <dgm:t>
        <a:bodyPr/>
        <a:lstStyle/>
        <a:p>
          <a:r>
            <a:rPr lang="nl-BE" dirty="0"/>
            <a:t>Murenbouw (3)</a:t>
          </a:r>
          <a:endParaRPr lang="nl-NL" dirty="0"/>
        </a:p>
      </dgm:t>
    </dgm:pt>
    <dgm:pt modelId="{F8468A28-68A6-47FB-BBF5-D1E183D1A66B}" type="parTrans" cxnId="{53B4A88B-C2F0-4C5B-B479-F184524FE856}">
      <dgm:prSet/>
      <dgm:spPr/>
      <dgm:t>
        <a:bodyPr/>
        <a:lstStyle/>
        <a:p>
          <a:endParaRPr lang="nl-NL"/>
        </a:p>
      </dgm:t>
    </dgm:pt>
    <dgm:pt modelId="{9ECCE57C-FBB6-4B05-BBD7-6DDFE74F4ED5}" type="sibTrans" cxnId="{53B4A88B-C2F0-4C5B-B479-F184524FE856}">
      <dgm:prSet/>
      <dgm:spPr/>
      <dgm:t>
        <a:bodyPr/>
        <a:lstStyle/>
        <a:p>
          <a:endParaRPr lang="nl-NL"/>
        </a:p>
      </dgm:t>
    </dgm:pt>
    <dgm:pt modelId="{0C1C8331-C6CC-40C6-B355-5317A15E0C0D}">
      <dgm:prSet phldrT="[Tekst]" phldr="0"/>
      <dgm:spPr/>
      <dgm:t>
        <a:bodyPr/>
        <a:lstStyle/>
        <a:p>
          <a:r>
            <a:rPr lang="nl-BE" dirty="0"/>
            <a:t>Terugkeer van het volk (7)</a:t>
          </a:r>
          <a:endParaRPr lang="nl-NL" dirty="0"/>
        </a:p>
      </dgm:t>
    </dgm:pt>
    <dgm:pt modelId="{4F9929A3-C013-485B-8558-640825FAE936}" type="parTrans" cxnId="{3FD69719-049D-43D6-8C45-EFDF87239401}">
      <dgm:prSet/>
      <dgm:spPr/>
      <dgm:t>
        <a:bodyPr/>
        <a:lstStyle/>
        <a:p>
          <a:endParaRPr lang="nl-NL"/>
        </a:p>
      </dgm:t>
    </dgm:pt>
    <dgm:pt modelId="{092D615D-255B-4F99-855C-1618DC8E8F85}" type="sibTrans" cxnId="{3FD69719-049D-43D6-8C45-EFDF87239401}">
      <dgm:prSet/>
      <dgm:spPr/>
      <dgm:t>
        <a:bodyPr/>
        <a:lstStyle/>
        <a:p>
          <a:endParaRPr lang="nl-NL"/>
        </a:p>
      </dgm:t>
    </dgm:pt>
    <dgm:pt modelId="{B41AD8A1-AA3F-4E9A-817A-4413B1EFD1FE}">
      <dgm:prSet phldrT="[Tekst]" phldr="0"/>
      <dgm:spPr/>
      <dgm:t>
        <a:bodyPr/>
        <a:lstStyle/>
        <a:p>
          <a:r>
            <a:rPr lang="nl-BE" dirty="0"/>
            <a:t>Ezra en Nehemia (8-13)</a:t>
          </a:r>
          <a:endParaRPr lang="nl-NL" dirty="0"/>
        </a:p>
      </dgm:t>
    </dgm:pt>
    <dgm:pt modelId="{83FD832C-B220-4629-A4CC-941863AE4C6F}" type="parTrans" cxnId="{3ABF7549-EACF-4808-B0DB-A71DBEF2242B}">
      <dgm:prSet/>
      <dgm:spPr/>
      <dgm:t>
        <a:bodyPr/>
        <a:lstStyle/>
        <a:p>
          <a:endParaRPr lang="nl-NL"/>
        </a:p>
      </dgm:t>
    </dgm:pt>
    <dgm:pt modelId="{CD99EB2F-E3BD-4120-825E-4AF0BDF07FB9}" type="sibTrans" cxnId="{3ABF7549-EACF-4808-B0DB-A71DBEF2242B}">
      <dgm:prSet/>
      <dgm:spPr/>
      <dgm:t>
        <a:bodyPr/>
        <a:lstStyle/>
        <a:p>
          <a:endParaRPr lang="nl-NL"/>
        </a:p>
      </dgm:t>
    </dgm:pt>
    <dgm:pt modelId="{55808DD1-E72E-458E-8049-3ADDAF404BA7}">
      <dgm:prSet phldrT="[Tekst]" phldr="0"/>
      <dgm:spPr/>
      <dgm:t>
        <a:bodyPr/>
        <a:lstStyle/>
        <a:p>
          <a:r>
            <a:rPr lang="nl-BE" dirty="0"/>
            <a:t>Vernieuwing (13)</a:t>
          </a:r>
          <a:endParaRPr lang="nl-NL" dirty="0"/>
        </a:p>
      </dgm:t>
    </dgm:pt>
    <dgm:pt modelId="{C86FEB4E-6AA5-4C13-9438-17F9E1CD13F5}" type="parTrans" cxnId="{51DFCC8D-B52D-4FBD-A144-217CE8586D7D}">
      <dgm:prSet/>
      <dgm:spPr/>
      <dgm:t>
        <a:bodyPr/>
        <a:lstStyle/>
        <a:p>
          <a:endParaRPr lang="nl-NL"/>
        </a:p>
      </dgm:t>
    </dgm:pt>
    <dgm:pt modelId="{9D0511F2-02A6-45E7-9757-9EE37F633422}" type="sibTrans" cxnId="{51DFCC8D-B52D-4FBD-A144-217CE8586D7D}">
      <dgm:prSet/>
      <dgm:spPr/>
      <dgm:t>
        <a:bodyPr/>
        <a:lstStyle/>
        <a:p>
          <a:endParaRPr lang="nl-NL"/>
        </a:p>
      </dgm:t>
    </dgm:pt>
    <dgm:pt modelId="{15945568-E3EA-4275-B1E3-9EEF08090920}">
      <dgm:prSet phldrT="[Tekst]" phldr="0"/>
      <dgm:spPr/>
      <dgm:t>
        <a:bodyPr/>
        <a:lstStyle/>
        <a:p>
          <a:r>
            <a:rPr lang="nl-BE" dirty="0"/>
            <a:t>Bevel van Cyrus (1)</a:t>
          </a:r>
          <a:endParaRPr lang="nl-NL" dirty="0"/>
        </a:p>
      </dgm:t>
    </dgm:pt>
    <dgm:pt modelId="{EB9148FD-275C-4D75-956D-FF8610FCEDC5}" type="parTrans" cxnId="{4CDF9F31-D17A-4F02-9207-2DD576904BB7}">
      <dgm:prSet/>
      <dgm:spPr/>
      <dgm:t>
        <a:bodyPr/>
        <a:lstStyle/>
        <a:p>
          <a:endParaRPr lang="nl-NL"/>
        </a:p>
      </dgm:t>
    </dgm:pt>
    <dgm:pt modelId="{A30436A4-8028-4CDB-9806-758567E7758B}" type="sibTrans" cxnId="{4CDF9F31-D17A-4F02-9207-2DD576904BB7}">
      <dgm:prSet/>
      <dgm:spPr/>
      <dgm:t>
        <a:bodyPr/>
        <a:lstStyle/>
        <a:p>
          <a:endParaRPr lang="nl-NL"/>
        </a:p>
      </dgm:t>
    </dgm:pt>
    <dgm:pt modelId="{C4E83D63-474C-4599-A991-F559F1EC9BC1}">
      <dgm:prSet phldrT="[Tekst]" phldr="0"/>
      <dgm:spPr/>
      <dgm:t>
        <a:bodyPr/>
        <a:lstStyle/>
        <a:p>
          <a:r>
            <a:rPr lang="nl-BE" dirty="0"/>
            <a:t>Terugkeer van het volk (2)</a:t>
          </a:r>
          <a:endParaRPr lang="nl-NL" dirty="0"/>
        </a:p>
      </dgm:t>
    </dgm:pt>
    <dgm:pt modelId="{BD8D7EA3-609B-4F51-9D4F-B511EFD4DCDE}" type="parTrans" cxnId="{666AB51B-2F59-495E-AB05-5EB2CF1750D2}">
      <dgm:prSet/>
      <dgm:spPr/>
      <dgm:t>
        <a:bodyPr/>
        <a:lstStyle/>
        <a:p>
          <a:endParaRPr lang="nl-NL"/>
        </a:p>
      </dgm:t>
    </dgm:pt>
    <dgm:pt modelId="{6901B913-AC49-4A0B-A1C2-E9882478EFAF}" type="sibTrans" cxnId="{666AB51B-2F59-495E-AB05-5EB2CF1750D2}">
      <dgm:prSet/>
      <dgm:spPr/>
      <dgm:t>
        <a:bodyPr/>
        <a:lstStyle/>
        <a:p>
          <a:endParaRPr lang="nl-NL"/>
        </a:p>
      </dgm:t>
    </dgm:pt>
    <dgm:pt modelId="{185F4F98-79F3-4C24-88D5-F950728319DC}">
      <dgm:prSet phldrT="[Tekst]" phldr="0"/>
      <dgm:spPr/>
      <dgm:t>
        <a:bodyPr/>
        <a:lstStyle/>
        <a:p>
          <a:r>
            <a:rPr lang="nl-BE" dirty="0"/>
            <a:t>Terugkeer (7-8)</a:t>
          </a:r>
          <a:endParaRPr lang="nl-NL" dirty="0"/>
        </a:p>
      </dgm:t>
    </dgm:pt>
    <dgm:pt modelId="{09176467-9E46-4B80-81E7-B15D96A9225D}" type="parTrans" cxnId="{9FABA0F6-3FEE-47CA-A317-65CA72CE0512}">
      <dgm:prSet/>
      <dgm:spPr/>
      <dgm:t>
        <a:bodyPr/>
        <a:lstStyle/>
        <a:p>
          <a:endParaRPr lang="nl-NL"/>
        </a:p>
      </dgm:t>
    </dgm:pt>
    <dgm:pt modelId="{888C90CB-6C64-466B-9587-054BBD1B35C7}" type="sibTrans" cxnId="{9FABA0F6-3FEE-47CA-A317-65CA72CE0512}">
      <dgm:prSet/>
      <dgm:spPr/>
      <dgm:t>
        <a:bodyPr/>
        <a:lstStyle/>
        <a:p>
          <a:endParaRPr lang="nl-NL"/>
        </a:p>
      </dgm:t>
    </dgm:pt>
    <dgm:pt modelId="{94B792E2-F16E-4998-AFB4-9B7AD829567E}">
      <dgm:prSet phldrT="[Tekst]" phldr="0"/>
      <dgm:spPr/>
      <dgm:t>
        <a:bodyPr/>
        <a:lstStyle/>
        <a:p>
          <a:r>
            <a:rPr lang="nl-BE" dirty="0"/>
            <a:t>Gebed van Nehemia</a:t>
          </a:r>
          <a:br>
            <a:rPr lang="nl-BE" dirty="0"/>
          </a:br>
          <a:r>
            <a:rPr lang="nl-BE" dirty="0"/>
            <a:t>(1-2)</a:t>
          </a:r>
          <a:endParaRPr lang="nl-NL" dirty="0"/>
        </a:p>
      </dgm:t>
    </dgm:pt>
    <dgm:pt modelId="{EEBA0BC6-2A18-4B05-BC0D-39CFC0A7BB0C}" type="parTrans" cxnId="{D791A802-643F-4EF4-A002-F150C32CBE79}">
      <dgm:prSet/>
      <dgm:spPr/>
      <dgm:t>
        <a:bodyPr/>
        <a:lstStyle/>
        <a:p>
          <a:endParaRPr lang="nl-NL"/>
        </a:p>
      </dgm:t>
    </dgm:pt>
    <dgm:pt modelId="{286E43AE-7EE2-410B-ADC7-4487F2F5B619}" type="sibTrans" cxnId="{D791A802-643F-4EF4-A002-F150C32CBE79}">
      <dgm:prSet/>
      <dgm:spPr/>
      <dgm:t>
        <a:bodyPr/>
        <a:lstStyle/>
        <a:p>
          <a:endParaRPr lang="nl-NL"/>
        </a:p>
      </dgm:t>
    </dgm:pt>
    <dgm:pt modelId="{7DFA1223-0A36-4AB6-A8D7-7A091021D54F}">
      <dgm:prSet phldrT="[Tekst]" phldr="0"/>
      <dgm:spPr/>
      <dgm:t>
        <a:bodyPr/>
        <a:lstStyle/>
        <a:p>
          <a:r>
            <a:rPr lang="nl-BE" dirty="0"/>
            <a:t>Verbondsvernieuwing</a:t>
          </a:r>
          <a:br>
            <a:rPr lang="nl-BE" dirty="0"/>
          </a:br>
          <a:r>
            <a:rPr lang="nl-BE" dirty="0"/>
            <a:t>(8-12)</a:t>
          </a:r>
          <a:endParaRPr lang="nl-NL" dirty="0"/>
        </a:p>
      </dgm:t>
    </dgm:pt>
    <dgm:pt modelId="{AA7535F4-E1BC-4B78-B9CA-D7BD4105D5DE}" type="parTrans" cxnId="{CC670EAE-3CBD-4CD4-B0FC-D86BB14E7F46}">
      <dgm:prSet/>
      <dgm:spPr/>
      <dgm:t>
        <a:bodyPr/>
        <a:lstStyle/>
        <a:p>
          <a:endParaRPr lang="nl-NL"/>
        </a:p>
      </dgm:t>
    </dgm:pt>
    <dgm:pt modelId="{1BB538AB-8C94-4F9C-B97C-4DAF65F62A1F}" type="sibTrans" cxnId="{CC670EAE-3CBD-4CD4-B0FC-D86BB14E7F46}">
      <dgm:prSet/>
      <dgm:spPr/>
      <dgm:t>
        <a:bodyPr/>
        <a:lstStyle/>
        <a:p>
          <a:endParaRPr lang="nl-NL"/>
        </a:p>
      </dgm:t>
    </dgm:pt>
    <dgm:pt modelId="{DF0AA337-02C5-42C9-AA29-C99CD4A8FB49}">
      <dgm:prSet phldrT="[Tekst]" phldr="0"/>
      <dgm:spPr/>
      <dgm:t>
        <a:bodyPr/>
        <a:lstStyle/>
        <a:p>
          <a:r>
            <a:rPr lang="nl-BE" dirty="0"/>
            <a:t>Terugkeerbevel (1:2-4)</a:t>
          </a:r>
          <a:endParaRPr lang="nl-NL" dirty="0"/>
        </a:p>
      </dgm:t>
    </dgm:pt>
    <dgm:pt modelId="{7AD8BE7C-C6DC-48B4-8C10-E276363F126F}" type="parTrans" cxnId="{CBC1A490-7DBE-4255-BDA5-789F2D5A8DC6}">
      <dgm:prSet/>
      <dgm:spPr/>
      <dgm:t>
        <a:bodyPr/>
        <a:lstStyle/>
        <a:p>
          <a:endParaRPr lang="nl-NL"/>
        </a:p>
      </dgm:t>
    </dgm:pt>
    <dgm:pt modelId="{EF80E4A0-E741-440D-BF6C-EA6A77E0DDCA}" type="sibTrans" cxnId="{CBC1A490-7DBE-4255-BDA5-789F2D5A8DC6}">
      <dgm:prSet/>
      <dgm:spPr/>
      <dgm:t>
        <a:bodyPr/>
        <a:lstStyle/>
        <a:p>
          <a:endParaRPr lang="nl-NL"/>
        </a:p>
      </dgm:t>
    </dgm:pt>
    <dgm:pt modelId="{B48078A2-1B54-42A1-A691-12F7DE5930E5}">
      <dgm:prSet phldrT="[Tekst]" phldr="0"/>
      <dgm:spPr/>
      <dgm:t>
        <a:bodyPr/>
        <a:lstStyle/>
        <a:p>
          <a:r>
            <a:rPr lang="nl-BE" dirty="0"/>
            <a:t>Namenlijst (2:1-70)</a:t>
          </a:r>
          <a:endParaRPr lang="nl-NL" dirty="0"/>
        </a:p>
      </dgm:t>
    </dgm:pt>
    <dgm:pt modelId="{27C4356C-D905-4403-AEA8-D8ABE5B72717}" type="parTrans" cxnId="{7ACE795B-9753-4437-B6F4-A7816935A9E1}">
      <dgm:prSet/>
      <dgm:spPr/>
      <dgm:t>
        <a:bodyPr/>
        <a:lstStyle/>
        <a:p>
          <a:endParaRPr lang="nl-NL"/>
        </a:p>
      </dgm:t>
    </dgm:pt>
    <dgm:pt modelId="{5DA2711A-2ACC-4311-ADED-A2B4F01765FE}" type="sibTrans" cxnId="{7ACE795B-9753-4437-B6F4-A7816935A9E1}">
      <dgm:prSet/>
      <dgm:spPr/>
      <dgm:t>
        <a:bodyPr/>
        <a:lstStyle/>
        <a:p>
          <a:endParaRPr lang="nl-NL"/>
        </a:p>
      </dgm:t>
    </dgm:pt>
    <dgm:pt modelId="{E572C0F1-BCC9-4CA9-A6A5-D4A17375B366}">
      <dgm:prSet phldrT="[Tekst]" phldr="0"/>
      <dgm:spPr/>
      <dgm:t>
        <a:bodyPr/>
        <a:lstStyle/>
        <a:p>
          <a:r>
            <a:rPr lang="nl-BE" dirty="0"/>
            <a:t>Brief: </a:t>
          </a:r>
          <a:r>
            <a:rPr lang="nl-NL" dirty="0" err="1"/>
            <a:t>Artaxerxes</a:t>
          </a:r>
          <a:r>
            <a:rPr lang="nl-NL" dirty="0"/>
            <a:t> (7:12-26)</a:t>
          </a:r>
        </a:p>
      </dgm:t>
    </dgm:pt>
    <dgm:pt modelId="{122BC1DB-009D-4728-BF9E-FB6FB4EB3CE4}" type="parTrans" cxnId="{364B9BD0-E3AD-4187-95B0-CAD7370F0F40}">
      <dgm:prSet/>
      <dgm:spPr/>
      <dgm:t>
        <a:bodyPr/>
        <a:lstStyle/>
        <a:p>
          <a:endParaRPr lang="nl-NL"/>
        </a:p>
      </dgm:t>
    </dgm:pt>
    <dgm:pt modelId="{C4BD6457-A1E2-4D4D-B9A9-ACC80208CDE6}" type="sibTrans" cxnId="{364B9BD0-E3AD-4187-95B0-CAD7370F0F40}">
      <dgm:prSet/>
      <dgm:spPr/>
      <dgm:t>
        <a:bodyPr/>
        <a:lstStyle/>
        <a:p>
          <a:endParaRPr lang="nl-NL"/>
        </a:p>
      </dgm:t>
    </dgm:pt>
    <dgm:pt modelId="{C7710197-C648-4CA0-8A63-5F13146FB64E}">
      <dgm:prSet phldrT="[Tekst]" phldr="0"/>
      <dgm:spPr/>
      <dgm:t>
        <a:bodyPr/>
        <a:lstStyle/>
        <a:p>
          <a:r>
            <a:rPr lang="nl-BE" dirty="0"/>
            <a:t>Lijst: gemengde huwelijken (10:18-44)</a:t>
          </a:r>
          <a:endParaRPr lang="nl-NL" dirty="0"/>
        </a:p>
      </dgm:t>
    </dgm:pt>
    <dgm:pt modelId="{62CA3616-EC36-4B7F-AAB1-248F3BC47671}" type="parTrans" cxnId="{ECE7CBF4-91EA-4CBF-A087-5F3F783B1913}">
      <dgm:prSet/>
      <dgm:spPr/>
      <dgm:t>
        <a:bodyPr/>
        <a:lstStyle/>
        <a:p>
          <a:endParaRPr lang="nl-NL"/>
        </a:p>
      </dgm:t>
    </dgm:pt>
    <dgm:pt modelId="{1F0A290C-706F-412F-A5EE-6DC214682E77}" type="sibTrans" cxnId="{ECE7CBF4-91EA-4CBF-A087-5F3F783B1913}">
      <dgm:prSet/>
      <dgm:spPr/>
      <dgm:t>
        <a:bodyPr/>
        <a:lstStyle/>
        <a:p>
          <a:endParaRPr lang="nl-NL"/>
        </a:p>
      </dgm:t>
    </dgm:pt>
    <dgm:pt modelId="{01FEB50E-77DC-4CCE-8080-1381637A4983}">
      <dgm:prSet phldrT="[Tekst]" phldr="0"/>
      <dgm:spPr/>
      <dgm:t>
        <a:bodyPr/>
        <a:lstStyle/>
        <a:p>
          <a:r>
            <a:rPr lang="nl-BE" dirty="0"/>
            <a:t>Buitenaf (4)</a:t>
          </a:r>
          <a:endParaRPr lang="nl-NL" dirty="0"/>
        </a:p>
      </dgm:t>
    </dgm:pt>
    <dgm:pt modelId="{F36AA6C9-540D-40BD-ABC0-D138AF8EF7D9}" type="parTrans" cxnId="{6867E8E9-7DE3-4B63-8BFC-E7B7327942A6}">
      <dgm:prSet/>
      <dgm:spPr/>
      <dgm:t>
        <a:bodyPr/>
        <a:lstStyle/>
        <a:p>
          <a:endParaRPr lang="nl-NL"/>
        </a:p>
      </dgm:t>
    </dgm:pt>
    <dgm:pt modelId="{791C1F8E-A0AC-48DF-98D3-20899605D060}" type="sibTrans" cxnId="{6867E8E9-7DE3-4B63-8BFC-E7B7327942A6}">
      <dgm:prSet/>
      <dgm:spPr/>
      <dgm:t>
        <a:bodyPr/>
        <a:lstStyle/>
        <a:p>
          <a:endParaRPr lang="nl-NL"/>
        </a:p>
      </dgm:t>
    </dgm:pt>
    <dgm:pt modelId="{4266FE25-6EFC-4393-A608-01C20C58CC36}">
      <dgm:prSet phldrT="[Tekst]" phldr="0"/>
      <dgm:spPr/>
      <dgm:t>
        <a:bodyPr/>
        <a:lstStyle/>
        <a:p>
          <a:r>
            <a:rPr lang="nl-BE" dirty="0"/>
            <a:t>Verootmoediging (9)</a:t>
          </a:r>
          <a:endParaRPr lang="nl-NL" dirty="0"/>
        </a:p>
      </dgm:t>
    </dgm:pt>
    <dgm:pt modelId="{6AB729CC-8F8E-45D3-ACE3-81CA7F09828E}" type="parTrans" cxnId="{B3C9523B-4B89-41DD-B234-723B03BB5A80}">
      <dgm:prSet/>
      <dgm:spPr/>
      <dgm:t>
        <a:bodyPr/>
        <a:lstStyle/>
        <a:p>
          <a:endParaRPr lang="nl-NL"/>
        </a:p>
      </dgm:t>
    </dgm:pt>
    <dgm:pt modelId="{B96D29F7-FD2B-4CC4-A13F-CF7C6BAB2D9E}" type="sibTrans" cxnId="{B3C9523B-4B89-41DD-B234-723B03BB5A80}">
      <dgm:prSet/>
      <dgm:spPr/>
      <dgm:t>
        <a:bodyPr/>
        <a:lstStyle/>
        <a:p>
          <a:endParaRPr lang="nl-NL"/>
        </a:p>
      </dgm:t>
    </dgm:pt>
    <dgm:pt modelId="{6A5C4938-F2D9-4B92-8514-C8CB0D7645DB}">
      <dgm:prSet phldrT="[Tekst]" phldr="0"/>
      <dgm:spPr/>
      <dgm:t>
        <a:bodyPr/>
        <a:lstStyle/>
        <a:p>
          <a:r>
            <a:rPr lang="nl-BE" dirty="0"/>
            <a:t>Vernieuwing (10)</a:t>
          </a:r>
          <a:endParaRPr lang="nl-NL" dirty="0"/>
        </a:p>
      </dgm:t>
    </dgm:pt>
    <dgm:pt modelId="{CC3085B2-E037-47A4-98D6-91BA28C51811}" type="parTrans" cxnId="{FD33A5E4-DCF5-412E-944B-8B662C458B7B}">
      <dgm:prSet/>
      <dgm:spPr/>
      <dgm:t>
        <a:bodyPr/>
        <a:lstStyle/>
        <a:p>
          <a:endParaRPr lang="nl-NL"/>
        </a:p>
      </dgm:t>
    </dgm:pt>
    <dgm:pt modelId="{DFE4F8DA-4C1E-4572-B025-881673C3BCE9}" type="sibTrans" cxnId="{FD33A5E4-DCF5-412E-944B-8B662C458B7B}">
      <dgm:prSet/>
      <dgm:spPr/>
      <dgm:t>
        <a:bodyPr/>
        <a:lstStyle/>
        <a:p>
          <a:endParaRPr lang="nl-NL"/>
        </a:p>
      </dgm:t>
    </dgm:pt>
    <dgm:pt modelId="{E802D6AC-E2B0-47C6-A7B3-210B6C556C10}">
      <dgm:prSet phldrT="[Tekst]" phldr="0"/>
      <dgm:spPr/>
      <dgm:t>
        <a:bodyPr/>
        <a:lstStyle/>
        <a:p>
          <a:r>
            <a:rPr lang="nl-BE"/>
            <a:t>Namenlijst (7:7-72)</a:t>
          </a:r>
          <a:endParaRPr lang="nl-NL" dirty="0"/>
        </a:p>
      </dgm:t>
    </dgm:pt>
    <dgm:pt modelId="{8DDC68BF-6F79-4F93-8396-0912BB091AE7}" type="parTrans" cxnId="{4B7863B0-8B48-4D05-A0D0-BDB69748146C}">
      <dgm:prSet/>
      <dgm:spPr/>
      <dgm:t>
        <a:bodyPr/>
        <a:lstStyle/>
        <a:p>
          <a:endParaRPr lang="nl-NL"/>
        </a:p>
      </dgm:t>
    </dgm:pt>
    <dgm:pt modelId="{837433E2-7FF6-4634-A09E-9D8C561CEEFA}" type="sibTrans" cxnId="{4B7863B0-8B48-4D05-A0D0-BDB69748146C}">
      <dgm:prSet/>
      <dgm:spPr/>
      <dgm:t>
        <a:bodyPr/>
        <a:lstStyle/>
        <a:p>
          <a:endParaRPr lang="nl-NL"/>
        </a:p>
      </dgm:t>
    </dgm:pt>
    <dgm:pt modelId="{8FFFF08C-CDED-4F20-8AEC-9423D094BF5F}">
      <dgm:prSet phldrT="[Tekst]" phldr="0"/>
      <dgm:spPr/>
      <dgm:t>
        <a:bodyPr/>
        <a:lstStyle/>
        <a:p>
          <a:r>
            <a:rPr lang="nl-BE" dirty="0"/>
            <a:t>Tegenstand (4-6)</a:t>
          </a:r>
          <a:endParaRPr lang="nl-NL" dirty="0"/>
        </a:p>
      </dgm:t>
    </dgm:pt>
    <dgm:pt modelId="{DAD67ABD-A177-469F-A01D-F9B408EB2B10}" type="parTrans" cxnId="{2A89670C-9D37-495E-889D-3B259061336E}">
      <dgm:prSet/>
      <dgm:spPr/>
      <dgm:t>
        <a:bodyPr/>
        <a:lstStyle/>
        <a:p>
          <a:endParaRPr lang="nl-NL"/>
        </a:p>
      </dgm:t>
    </dgm:pt>
    <dgm:pt modelId="{C7F2B546-7B9D-4CCE-8D51-7D1255C7E829}" type="sibTrans" cxnId="{2A89670C-9D37-495E-889D-3B259061336E}">
      <dgm:prSet/>
      <dgm:spPr/>
      <dgm:t>
        <a:bodyPr/>
        <a:lstStyle/>
        <a:p>
          <a:endParaRPr lang="nl-NL"/>
        </a:p>
      </dgm:t>
    </dgm:pt>
    <dgm:pt modelId="{CA9A41A1-AC39-4486-A28C-6B1CE8653606}">
      <dgm:prSet phldrT="[Tekst]" phldr="0"/>
      <dgm:spPr/>
      <dgm:t>
        <a:bodyPr/>
        <a:lstStyle/>
        <a:p>
          <a:r>
            <a:rPr lang="nl-BE" dirty="0"/>
            <a:t>Lijst: bouwkundigen (3:1-32)</a:t>
          </a:r>
          <a:endParaRPr lang="nl-NL" dirty="0"/>
        </a:p>
      </dgm:t>
    </dgm:pt>
    <dgm:pt modelId="{380AC19A-28D9-43D7-9F39-C3C850BB4BA2}" type="parTrans" cxnId="{7236221B-7F8A-4D27-9E0B-8AD0AC39D152}">
      <dgm:prSet/>
      <dgm:spPr/>
      <dgm:t>
        <a:bodyPr/>
        <a:lstStyle/>
        <a:p>
          <a:endParaRPr lang="nl-NL"/>
        </a:p>
      </dgm:t>
    </dgm:pt>
    <dgm:pt modelId="{5FB2BA51-9810-4D79-A249-DA15F4FFE8D6}" type="sibTrans" cxnId="{7236221B-7F8A-4D27-9E0B-8AD0AC39D152}">
      <dgm:prSet/>
      <dgm:spPr/>
      <dgm:t>
        <a:bodyPr/>
        <a:lstStyle/>
        <a:p>
          <a:endParaRPr lang="nl-NL"/>
        </a:p>
      </dgm:t>
    </dgm:pt>
    <dgm:pt modelId="{9A06236D-E16D-4B79-8765-7146B090F6CC}">
      <dgm:prSet phldrT="[Tekst]" phldr="0"/>
      <dgm:spPr/>
      <dgm:t>
        <a:bodyPr/>
        <a:lstStyle/>
        <a:p>
          <a:r>
            <a:rPr lang="nl-BE" dirty="0"/>
            <a:t>Binnenuit (5)</a:t>
          </a:r>
          <a:endParaRPr lang="nl-NL" dirty="0"/>
        </a:p>
      </dgm:t>
    </dgm:pt>
    <dgm:pt modelId="{EB6FC69C-8258-4B83-B426-1912179C1483}" type="parTrans" cxnId="{530EA46D-527A-4536-9396-FD52B0CF27BE}">
      <dgm:prSet/>
      <dgm:spPr/>
      <dgm:t>
        <a:bodyPr/>
        <a:lstStyle/>
        <a:p>
          <a:endParaRPr lang="nl-NL"/>
        </a:p>
      </dgm:t>
    </dgm:pt>
    <dgm:pt modelId="{19A535A0-2C5B-4CE5-A920-86B09493785D}" type="sibTrans" cxnId="{530EA46D-527A-4536-9396-FD52B0CF27BE}">
      <dgm:prSet/>
      <dgm:spPr/>
      <dgm:t>
        <a:bodyPr/>
        <a:lstStyle/>
        <a:p>
          <a:endParaRPr lang="nl-NL"/>
        </a:p>
      </dgm:t>
    </dgm:pt>
    <dgm:pt modelId="{D9BDBF2D-022B-421E-96F3-538EC9093857}">
      <dgm:prSet phldrT="[Tekst]" phldr="0"/>
      <dgm:spPr/>
      <dgm:t>
        <a:bodyPr/>
        <a:lstStyle/>
        <a:p>
          <a:r>
            <a:rPr lang="nl-BE" dirty="0"/>
            <a:t>List van de vijand (6)</a:t>
          </a:r>
          <a:endParaRPr lang="nl-NL" dirty="0"/>
        </a:p>
      </dgm:t>
    </dgm:pt>
    <dgm:pt modelId="{413E55A0-1C02-4C0D-ACF7-C0AE6B25B400}" type="parTrans" cxnId="{8A05D47B-0B1F-4A15-ADC9-3900A0590809}">
      <dgm:prSet/>
      <dgm:spPr/>
      <dgm:t>
        <a:bodyPr/>
        <a:lstStyle/>
        <a:p>
          <a:endParaRPr lang="nl-NL"/>
        </a:p>
      </dgm:t>
    </dgm:pt>
    <dgm:pt modelId="{D69F5D9C-56AA-4995-B2D3-F0FDB161D84A}" type="sibTrans" cxnId="{8A05D47B-0B1F-4A15-ADC9-3900A0590809}">
      <dgm:prSet/>
      <dgm:spPr/>
      <dgm:t>
        <a:bodyPr/>
        <a:lstStyle/>
        <a:p>
          <a:endParaRPr lang="nl-NL"/>
        </a:p>
      </dgm:t>
    </dgm:pt>
    <dgm:pt modelId="{BB688F1F-4C35-43CD-88D8-3E321F63CD1D}">
      <dgm:prSet phldrT="[Tekst]" phldr="0"/>
      <dgm:spPr/>
      <dgm:t>
        <a:bodyPr/>
        <a:lstStyle/>
        <a:p>
          <a:r>
            <a:rPr lang="nl-BE" dirty="0"/>
            <a:t>8: Verbond voorgesteld</a:t>
          </a:r>
          <a:endParaRPr lang="nl-NL" dirty="0"/>
        </a:p>
      </dgm:t>
    </dgm:pt>
    <dgm:pt modelId="{CEDBA6EB-961D-4627-BC0B-42FDE648396A}" type="parTrans" cxnId="{461860A2-989C-43BD-ABE7-63F6A20F47BA}">
      <dgm:prSet/>
      <dgm:spPr/>
      <dgm:t>
        <a:bodyPr/>
        <a:lstStyle/>
        <a:p>
          <a:endParaRPr lang="nl-NL"/>
        </a:p>
      </dgm:t>
    </dgm:pt>
    <dgm:pt modelId="{37BF63DB-C648-4378-A90E-4B22512CCCEE}" type="sibTrans" cxnId="{461860A2-989C-43BD-ABE7-63F6A20F47BA}">
      <dgm:prSet/>
      <dgm:spPr/>
      <dgm:t>
        <a:bodyPr/>
        <a:lstStyle/>
        <a:p>
          <a:endParaRPr lang="nl-NL"/>
        </a:p>
      </dgm:t>
    </dgm:pt>
    <dgm:pt modelId="{C8494E8F-EB5C-49B2-839F-4BCBE74DCCC9}">
      <dgm:prSet phldrT="[Tekst]" phldr="0"/>
      <dgm:spPr/>
      <dgm:t>
        <a:bodyPr/>
        <a:lstStyle/>
        <a:p>
          <a:r>
            <a:rPr lang="nl-BE" dirty="0"/>
            <a:t>9: Verootmoediging</a:t>
          </a:r>
          <a:endParaRPr lang="nl-NL" dirty="0"/>
        </a:p>
      </dgm:t>
    </dgm:pt>
    <dgm:pt modelId="{6F87E229-4BCC-4401-A6B3-174544344A10}" type="parTrans" cxnId="{3AADC046-8DCA-46F0-B667-A7571482CDBF}">
      <dgm:prSet/>
      <dgm:spPr/>
      <dgm:t>
        <a:bodyPr/>
        <a:lstStyle/>
        <a:p>
          <a:endParaRPr lang="nl-NL"/>
        </a:p>
      </dgm:t>
    </dgm:pt>
    <dgm:pt modelId="{63B92C40-0C72-45A3-922E-E91DE9EF32A3}" type="sibTrans" cxnId="{3AADC046-8DCA-46F0-B667-A7571482CDBF}">
      <dgm:prSet/>
      <dgm:spPr/>
      <dgm:t>
        <a:bodyPr/>
        <a:lstStyle/>
        <a:p>
          <a:endParaRPr lang="nl-NL"/>
        </a:p>
      </dgm:t>
    </dgm:pt>
    <dgm:pt modelId="{1E4BAC37-A5C0-469F-B0F5-D831D6B74A2F}">
      <dgm:prSet phldrT="[Tekst]" phldr="0"/>
      <dgm:spPr/>
      <dgm:t>
        <a:bodyPr/>
        <a:lstStyle/>
        <a:p>
          <a:r>
            <a:rPr lang="nl-BE" dirty="0"/>
            <a:t>10: Verbondsvernieuwing</a:t>
          </a:r>
          <a:endParaRPr lang="nl-NL" dirty="0"/>
        </a:p>
      </dgm:t>
    </dgm:pt>
    <dgm:pt modelId="{382158C4-FB10-4D85-AA92-C59D9D047411}" type="parTrans" cxnId="{09B142BE-119B-4351-9E68-79BD30819165}">
      <dgm:prSet/>
      <dgm:spPr/>
      <dgm:t>
        <a:bodyPr/>
        <a:lstStyle/>
        <a:p>
          <a:endParaRPr lang="nl-NL"/>
        </a:p>
      </dgm:t>
    </dgm:pt>
    <dgm:pt modelId="{F3E52127-01F4-450F-9756-CD93C155A9F4}" type="sibTrans" cxnId="{09B142BE-119B-4351-9E68-79BD30819165}">
      <dgm:prSet/>
      <dgm:spPr/>
      <dgm:t>
        <a:bodyPr/>
        <a:lstStyle/>
        <a:p>
          <a:endParaRPr lang="nl-NL"/>
        </a:p>
      </dgm:t>
    </dgm:pt>
    <dgm:pt modelId="{51FAF4B6-23F3-4647-B1F4-04DDFD684FEB}">
      <dgm:prSet phldrT="[Tekst]" phldr="0"/>
      <dgm:spPr/>
      <dgm:t>
        <a:bodyPr/>
        <a:lstStyle/>
        <a:p>
          <a:r>
            <a:rPr lang="nl-BE" dirty="0"/>
            <a:t>Gevolgen voor het volk (11-12)</a:t>
          </a:r>
          <a:endParaRPr lang="nl-NL" dirty="0"/>
        </a:p>
      </dgm:t>
    </dgm:pt>
    <dgm:pt modelId="{7C4ECD2A-ECD9-48CF-90A8-AAF0F46E7B26}" type="parTrans" cxnId="{A1C132C7-3CF7-4A4F-A0CD-DC35922A205B}">
      <dgm:prSet/>
      <dgm:spPr/>
      <dgm:t>
        <a:bodyPr/>
        <a:lstStyle/>
        <a:p>
          <a:endParaRPr lang="nl-NL"/>
        </a:p>
      </dgm:t>
    </dgm:pt>
    <dgm:pt modelId="{06CA28DD-68B0-4EB8-899C-47C2EEA5650A}" type="sibTrans" cxnId="{A1C132C7-3CF7-4A4F-A0CD-DC35922A205B}">
      <dgm:prSet/>
      <dgm:spPr/>
      <dgm:t>
        <a:bodyPr/>
        <a:lstStyle/>
        <a:p>
          <a:endParaRPr lang="nl-NL"/>
        </a:p>
      </dgm:t>
    </dgm:pt>
    <dgm:pt modelId="{B664C987-8093-4F39-A04A-AFDF97BDD714}">
      <dgm:prSet phldrT="[Tekst]" phldr="0"/>
      <dgm:spPr/>
      <dgm:t>
        <a:bodyPr/>
        <a:lstStyle/>
        <a:p>
          <a:r>
            <a:rPr lang="nl-BE" dirty="0"/>
            <a:t>Lijst: stadbewoners (11:3-19)</a:t>
          </a:r>
          <a:endParaRPr lang="nl-NL" dirty="0"/>
        </a:p>
      </dgm:t>
    </dgm:pt>
    <dgm:pt modelId="{B31431ED-545D-4194-94A6-664B95059D5A}" type="parTrans" cxnId="{5B7E79EC-145A-4832-A0A2-1E97BBFEEDE3}">
      <dgm:prSet/>
      <dgm:spPr/>
      <dgm:t>
        <a:bodyPr/>
        <a:lstStyle/>
        <a:p>
          <a:endParaRPr lang="nl-NL"/>
        </a:p>
      </dgm:t>
    </dgm:pt>
    <dgm:pt modelId="{4F7E6C29-B1F2-40A3-871C-A17FA754DE34}" type="sibTrans" cxnId="{5B7E79EC-145A-4832-A0A2-1E97BBFEEDE3}">
      <dgm:prSet/>
      <dgm:spPr/>
      <dgm:t>
        <a:bodyPr/>
        <a:lstStyle/>
        <a:p>
          <a:endParaRPr lang="nl-NL"/>
        </a:p>
      </dgm:t>
    </dgm:pt>
    <dgm:pt modelId="{0C2F585A-EED0-4098-80EA-850DCED918FD}">
      <dgm:prSet phldrT="[Tekst]" phldr="0"/>
      <dgm:spPr/>
      <dgm:t>
        <a:bodyPr/>
        <a:lstStyle/>
        <a:p>
          <a:r>
            <a:rPr lang="nl-BE" dirty="0"/>
            <a:t>Lijst: inwoners rondom stad (11:25-36)</a:t>
          </a:r>
          <a:endParaRPr lang="nl-NL" dirty="0"/>
        </a:p>
      </dgm:t>
    </dgm:pt>
    <dgm:pt modelId="{21CFF8F1-9831-4318-A3A8-C75336DD537F}" type="parTrans" cxnId="{30896424-B710-4764-BB5C-CA21E8A1A73B}">
      <dgm:prSet/>
      <dgm:spPr/>
      <dgm:t>
        <a:bodyPr/>
        <a:lstStyle/>
        <a:p>
          <a:endParaRPr lang="nl-NL"/>
        </a:p>
      </dgm:t>
    </dgm:pt>
    <dgm:pt modelId="{53741B1C-F62A-42F1-BE41-BE26E1C24C6C}" type="sibTrans" cxnId="{30896424-B710-4764-BB5C-CA21E8A1A73B}">
      <dgm:prSet/>
      <dgm:spPr/>
      <dgm:t>
        <a:bodyPr/>
        <a:lstStyle/>
        <a:p>
          <a:endParaRPr lang="nl-NL"/>
        </a:p>
      </dgm:t>
    </dgm:pt>
    <dgm:pt modelId="{9A880079-C65D-4EAE-A07D-E2CA088F72A8}">
      <dgm:prSet phldrT="[Tekst]" phldr="0"/>
      <dgm:spPr/>
      <dgm:t>
        <a:bodyPr/>
        <a:lstStyle/>
        <a:p>
          <a:r>
            <a:rPr lang="nl-BE" dirty="0"/>
            <a:t>Lijst: Hogepriesters (12:10-11)</a:t>
          </a:r>
          <a:endParaRPr lang="nl-NL" dirty="0"/>
        </a:p>
      </dgm:t>
    </dgm:pt>
    <dgm:pt modelId="{E2A55ADD-52AC-47B2-A065-DA9457437D64}" type="parTrans" cxnId="{F214C5FE-6C4F-445D-89BC-D2CC8E06246B}">
      <dgm:prSet/>
      <dgm:spPr/>
      <dgm:t>
        <a:bodyPr/>
        <a:lstStyle/>
        <a:p>
          <a:endParaRPr lang="nl-NL"/>
        </a:p>
      </dgm:t>
    </dgm:pt>
    <dgm:pt modelId="{B97DD554-2C4A-425B-AB3A-ECC0931F7249}" type="sibTrans" cxnId="{F214C5FE-6C4F-445D-89BC-D2CC8E06246B}">
      <dgm:prSet/>
      <dgm:spPr/>
      <dgm:t>
        <a:bodyPr/>
        <a:lstStyle/>
        <a:p>
          <a:endParaRPr lang="nl-NL"/>
        </a:p>
      </dgm:t>
    </dgm:pt>
    <dgm:pt modelId="{2652880D-4EEC-44E1-90DB-23E24C602411}">
      <dgm:prSet phldrT="[Tekst]" phldr="0"/>
      <dgm:spPr/>
      <dgm:t>
        <a:bodyPr/>
        <a:lstStyle/>
        <a:p>
          <a:r>
            <a:rPr lang="nl-BE" dirty="0"/>
            <a:t>Lijst: Priesters en Levieten (12:12-26)</a:t>
          </a:r>
          <a:endParaRPr lang="nl-NL" dirty="0"/>
        </a:p>
      </dgm:t>
    </dgm:pt>
    <dgm:pt modelId="{9679477B-F364-442F-9792-0BB67DEA71E9}" type="parTrans" cxnId="{19406A53-098B-4F8C-AAD9-BDAA58C2B878}">
      <dgm:prSet/>
      <dgm:spPr/>
      <dgm:t>
        <a:bodyPr/>
        <a:lstStyle/>
        <a:p>
          <a:endParaRPr lang="nl-NL"/>
        </a:p>
      </dgm:t>
    </dgm:pt>
    <dgm:pt modelId="{7C070A26-D64D-44A3-96DC-5A3319E42348}" type="sibTrans" cxnId="{19406A53-098B-4F8C-AAD9-BDAA58C2B878}">
      <dgm:prSet/>
      <dgm:spPr/>
      <dgm:t>
        <a:bodyPr/>
        <a:lstStyle/>
        <a:p>
          <a:endParaRPr lang="nl-NL"/>
        </a:p>
      </dgm:t>
    </dgm:pt>
    <dgm:pt modelId="{CEA8AA9D-FC2E-4BCE-B70B-311C330B9938}">
      <dgm:prSet phldrT="[Tekst]" phldr="0"/>
      <dgm:spPr/>
      <dgm:t>
        <a:bodyPr/>
        <a:lstStyle/>
        <a:p>
          <a:r>
            <a:rPr lang="nl-BE"/>
            <a:t>Tempelinventaris (1:9-11)</a:t>
          </a:r>
          <a:endParaRPr lang="nl-NL" dirty="0"/>
        </a:p>
      </dgm:t>
    </dgm:pt>
    <dgm:pt modelId="{463D8004-F760-4207-BBCA-397131E49522}" type="parTrans" cxnId="{EEF1D41D-B74E-49D2-B472-7B43616E199D}">
      <dgm:prSet/>
      <dgm:spPr/>
      <dgm:t>
        <a:bodyPr/>
        <a:lstStyle/>
        <a:p>
          <a:endParaRPr lang="nl-NL"/>
        </a:p>
      </dgm:t>
    </dgm:pt>
    <dgm:pt modelId="{CA9DAADB-6480-4E80-95C0-28989E55DF2A}" type="sibTrans" cxnId="{EEF1D41D-B74E-49D2-B472-7B43616E199D}">
      <dgm:prSet/>
      <dgm:spPr/>
      <dgm:t>
        <a:bodyPr/>
        <a:lstStyle/>
        <a:p>
          <a:endParaRPr lang="nl-NL"/>
        </a:p>
      </dgm:t>
    </dgm:pt>
    <dgm:pt modelId="{2B935290-186A-438F-944B-DE3F349BFBF4}">
      <dgm:prSet phldrT="[Tekst]" phldr="0"/>
      <dgm:spPr/>
      <dgm:t>
        <a:bodyPr/>
        <a:lstStyle/>
        <a:p>
          <a:r>
            <a:rPr lang="nl-BE" dirty="0"/>
            <a:t>Brieven: </a:t>
          </a:r>
          <a:r>
            <a:rPr lang="nl-BE" dirty="0" err="1"/>
            <a:t>Rehum-Artaxerxes</a:t>
          </a:r>
          <a:r>
            <a:rPr lang="nl-BE" dirty="0"/>
            <a:t> (4:7-22)</a:t>
          </a:r>
          <a:endParaRPr lang="nl-NL" dirty="0"/>
        </a:p>
      </dgm:t>
    </dgm:pt>
    <dgm:pt modelId="{2E44BC19-A8CB-49A7-9A83-9B9BD8ABE3A0}" type="parTrans" cxnId="{D58F5E72-692C-4AE4-9E65-C51976B378D7}">
      <dgm:prSet/>
      <dgm:spPr/>
      <dgm:t>
        <a:bodyPr/>
        <a:lstStyle/>
        <a:p>
          <a:endParaRPr lang="nl-NL"/>
        </a:p>
      </dgm:t>
    </dgm:pt>
    <dgm:pt modelId="{1ECAA048-22CF-41B3-A9E8-A23C94237086}" type="sibTrans" cxnId="{D58F5E72-692C-4AE4-9E65-C51976B378D7}">
      <dgm:prSet/>
      <dgm:spPr/>
      <dgm:t>
        <a:bodyPr/>
        <a:lstStyle/>
        <a:p>
          <a:endParaRPr lang="nl-NL"/>
        </a:p>
      </dgm:t>
    </dgm:pt>
    <dgm:pt modelId="{A76BEA17-0DDE-441F-BF60-17C81F310E96}">
      <dgm:prSet phldrT="[Tekst]" phldr="0"/>
      <dgm:spPr/>
      <dgm:t>
        <a:bodyPr/>
        <a:lstStyle/>
        <a:p>
          <a:r>
            <a:rPr lang="nl-BE" dirty="0"/>
            <a:t>Brief: </a:t>
          </a:r>
          <a:r>
            <a:rPr lang="nl-BE" dirty="0" err="1"/>
            <a:t>Tattenai</a:t>
          </a:r>
          <a:r>
            <a:rPr lang="nl-BE" dirty="0"/>
            <a:t>-Darius (5:7-17)</a:t>
          </a:r>
          <a:endParaRPr lang="nl-NL" dirty="0"/>
        </a:p>
      </dgm:t>
    </dgm:pt>
    <dgm:pt modelId="{DD519279-E143-4022-B261-82BE5D2D99FB}" type="parTrans" cxnId="{0360BF08-CDC4-4580-9FDD-B9E5054E356B}">
      <dgm:prSet/>
      <dgm:spPr/>
      <dgm:t>
        <a:bodyPr/>
        <a:lstStyle/>
        <a:p>
          <a:endParaRPr lang="nl-NL"/>
        </a:p>
      </dgm:t>
    </dgm:pt>
    <dgm:pt modelId="{C279AFEF-8B0F-4ABA-AF9F-99B8FF1CD160}" type="sibTrans" cxnId="{0360BF08-CDC4-4580-9FDD-B9E5054E356B}">
      <dgm:prSet/>
      <dgm:spPr/>
      <dgm:t>
        <a:bodyPr/>
        <a:lstStyle/>
        <a:p>
          <a:endParaRPr lang="nl-NL"/>
        </a:p>
      </dgm:t>
    </dgm:pt>
    <dgm:pt modelId="{540A53C4-C8C1-41F7-B8E1-A7DB8E7CFAC4}">
      <dgm:prSet phldrT="[Tekst]" phldr="0"/>
      <dgm:spPr/>
      <dgm:t>
        <a:bodyPr/>
        <a:lstStyle/>
        <a:p>
          <a:r>
            <a:rPr lang="nl-BE" dirty="0"/>
            <a:t>Terugkeerbevel (6:3-5)</a:t>
          </a:r>
          <a:endParaRPr lang="nl-NL" dirty="0"/>
        </a:p>
      </dgm:t>
    </dgm:pt>
    <dgm:pt modelId="{0D070ED3-0A67-4E3B-8517-A251FBAF2538}" type="parTrans" cxnId="{C990CC03-305F-42E1-9BC6-C09EEB4B2EA2}">
      <dgm:prSet/>
      <dgm:spPr/>
      <dgm:t>
        <a:bodyPr/>
        <a:lstStyle/>
        <a:p>
          <a:endParaRPr lang="nl-NL"/>
        </a:p>
      </dgm:t>
    </dgm:pt>
    <dgm:pt modelId="{EA8A890C-3EB0-4C55-BE6A-8213685CB739}" type="sibTrans" cxnId="{C990CC03-305F-42E1-9BC6-C09EEB4B2EA2}">
      <dgm:prSet/>
      <dgm:spPr/>
      <dgm:t>
        <a:bodyPr/>
        <a:lstStyle/>
        <a:p>
          <a:endParaRPr lang="nl-NL"/>
        </a:p>
      </dgm:t>
    </dgm:pt>
    <dgm:pt modelId="{83EC744C-7FC9-4F8A-83FA-8AB1F8BFE923}">
      <dgm:prSet phldrT="[Tekst]" phldr="0"/>
      <dgm:spPr/>
      <dgm:t>
        <a:bodyPr/>
        <a:lstStyle/>
        <a:p>
          <a:r>
            <a:rPr lang="nl-BE" dirty="0"/>
            <a:t>Brief: Darius-</a:t>
          </a:r>
          <a:r>
            <a:rPr lang="nl-BE" dirty="0" err="1"/>
            <a:t>Tattenai</a:t>
          </a:r>
          <a:r>
            <a:rPr lang="nl-BE" dirty="0"/>
            <a:t> (6:7-12)</a:t>
          </a:r>
          <a:endParaRPr lang="nl-NL" dirty="0"/>
        </a:p>
      </dgm:t>
    </dgm:pt>
    <dgm:pt modelId="{9A14E415-6638-462A-834C-BE5CAD54D53A}" type="parTrans" cxnId="{A750BF7D-9F40-45D0-AB08-53B83B63440B}">
      <dgm:prSet/>
      <dgm:spPr/>
      <dgm:t>
        <a:bodyPr/>
        <a:lstStyle/>
        <a:p>
          <a:endParaRPr lang="nl-NL"/>
        </a:p>
      </dgm:t>
    </dgm:pt>
    <dgm:pt modelId="{A53DE923-DAF4-43F5-AAB2-FBA732C42ECE}" type="sibTrans" cxnId="{A750BF7D-9F40-45D0-AB08-53B83B63440B}">
      <dgm:prSet/>
      <dgm:spPr/>
      <dgm:t>
        <a:bodyPr/>
        <a:lstStyle/>
        <a:p>
          <a:endParaRPr lang="nl-NL"/>
        </a:p>
      </dgm:t>
    </dgm:pt>
    <dgm:pt modelId="{4E42798B-3AF6-4482-A00E-5EE21F57BC6C}">
      <dgm:prSet phldrT="[Tekst]" phldr="0"/>
      <dgm:spPr/>
      <dgm:t>
        <a:bodyPr/>
        <a:lstStyle/>
        <a:p>
          <a:r>
            <a:rPr lang="nl-BE"/>
            <a:t>Namenlijst (8:1-14)</a:t>
          </a:r>
          <a:endParaRPr lang="nl-NL" dirty="0"/>
        </a:p>
      </dgm:t>
    </dgm:pt>
    <dgm:pt modelId="{1CFB3850-ABA7-412A-A612-0DCB87558A0A}" type="parTrans" cxnId="{4D08292A-0076-4814-822F-E3A243815138}">
      <dgm:prSet/>
      <dgm:spPr/>
      <dgm:t>
        <a:bodyPr/>
        <a:lstStyle/>
        <a:p>
          <a:endParaRPr lang="nl-NL"/>
        </a:p>
      </dgm:t>
    </dgm:pt>
    <dgm:pt modelId="{F5D17B7A-DAC0-4538-A142-0CC8411E7711}" type="sibTrans" cxnId="{4D08292A-0076-4814-822F-E3A243815138}">
      <dgm:prSet/>
      <dgm:spPr/>
      <dgm:t>
        <a:bodyPr/>
        <a:lstStyle/>
        <a:p>
          <a:endParaRPr lang="nl-NL"/>
        </a:p>
      </dgm:t>
    </dgm:pt>
    <dgm:pt modelId="{4838F134-775F-4209-82CA-E86C1195EEB7}" type="pres">
      <dgm:prSet presAssocID="{63184410-BE95-4718-A4BD-EB9A2804E9C0}" presName="theList" presStyleCnt="0">
        <dgm:presLayoutVars>
          <dgm:dir/>
          <dgm:animLvl val="lvl"/>
          <dgm:resizeHandles val="exact"/>
        </dgm:presLayoutVars>
      </dgm:prSet>
      <dgm:spPr/>
    </dgm:pt>
    <dgm:pt modelId="{740D8D0A-1758-4759-B5D5-9D30DD5C46AB}" type="pres">
      <dgm:prSet presAssocID="{3162A6FF-915B-487B-BEF3-C3E547D42F98}" presName="compNode" presStyleCnt="0"/>
      <dgm:spPr/>
    </dgm:pt>
    <dgm:pt modelId="{ECB0EAD5-7199-4A17-8370-F2BE5C150C17}" type="pres">
      <dgm:prSet presAssocID="{3162A6FF-915B-487B-BEF3-C3E547D42F98}" presName="aNode" presStyleLbl="bgShp" presStyleIdx="0" presStyleCnt="4"/>
      <dgm:spPr/>
    </dgm:pt>
    <dgm:pt modelId="{3FBA02A2-F269-411C-851C-96A1D0A3ABAC}" type="pres">
      <dgm:prSet presAssocID="{3162A6FF-915B-487B-BEF3-C3E547D42F98}" presName="textNode" presStyleLbl="bgShp" presStyleIdx="0" presStyleCnt="4"/>
      <dgm:spPr/>
    </dgm:pt>
    <dgm:pt modelId="{56232E67-2C76-4DFE-B8A8-BACB12F8404E}" type="pres">
      <dgm:prSet presAssocID="{3162A6FF-915B-487B-BEF3-C3E547D42F98}" presName="compChildNode" presStyleCnt="0"/>
      <dgm:spPr/>
    </dgm:pt>
    <dgm:pt modelId="{5B99DD95-3D25-4109-9AA7-24CEE41A40B3}" type="pres">
      <dgm:prSet presAssocID="{3162A6FF-915B-487B-BEF3-C3E547D42F98}" presName="theInnerList" presStyleCnt="0"/>
      <dgm:spPr/>
    </dgm:pt>
    <dgm:pt modelId="{10CC9B64-2421-491C-A302-E6E4180637C4}" type="pres">
      <dgm:prSet presAssocID="{15945568-E3EA-4275-B1E3-9EEF08090920}" presName="childNode" presStyleLbl="node1" presStyleIdx="0" presStyleCnt="13">
        <dgm:presLayoutVars>
          <dgm:bulletEnabled val="1"/>
        </dgm:presLayoutVars>
      </dgm:prSet>
      <dgm:spPr/>
    </dgm:pt>
    <dgm:pt modelId="{1E3C9984-5B63-4A0A-9431-A8774A82079A}" type="pres">
      <dgm:prSet presAssocID="{15945568-E3EA-4275-B1E3-9EEF08090920}" presName="aSpace2" presStyleCnt="0"/>
      <dgm:spPr/>
    </dgm:pt>
    <dgm:pt modelId="{42445632-0038-40EE-8E49-8F0F442AD333}" type="pres">
      <dgm:prSet presAssocID="{C4E83D63-474C-4599-A991-F559F1EC9BC1}" presName="childNode" presStyleLbl="node1" presStyleIdx="1" presStyleCnt="13">
        <dgm:presLayoutVars>
          <dgm:bulletEnabled val="1"/>
        </dgm:presLayoutVars>
      </dgm:prSet>
      <dgm:spPr/>
    </dgm:pt>
    <dgm:pt modelId="{ADD5A67B-2157-4FFE-82D0-C5452F3AC9ED}" type="pres">
      <dgm:prSet presAssocID="{C4E83D63-474C-4599-A991-F559F1EC9BC1}" presName="aSpace2" presStyleCnt="0"/>
      <dgm:spPr/>
    </dgm:pt>
    <dgm:pt modelId="{44D89EB8-C0EA-4DFC-80D2-4263F7E63A56}" type="pres">
      <dgm:prSet presAssocID="{CA54C99D-A494-43F2-B4DB-B6B702AE5704}" presName="childNode" presStyleLbl="node1" presStyleIdx="2" presStyleCnt="13">
        <dgm:presLayoutVars>
          <dgm:bulletEnabled val="1"/>
        </dgm:presLayoutVars>
      </dgm:prSet>
      <dgm:spPr/>
    </dgm:pt>
    <dgm:pt modelId="{C50F8F44-EF45-41F7-ADAD-99004A34950A}" type="pres">
      <dgm:prSet presAssocID="{3162A6FF-915B-487B-BEF3-C3E547D42F98}" presName="aSpace" presStyleCnt="0"/>
      <dgm:spPr/>
    </dgm:pt>
    <dgm:pt modelId="{5CED341A-0110-476E-A0E1-C1DF9CDE0977}" type="pres">
      <dgm:prSet presAssocID="{E708A863-2DBA-4C45-BC22-462171984027}" presName="compNode" presStyleCnt="0"/>
      <dgm:spPr/>
    </dgm:pt>
    <dgm:pt modelId="{8C28FEA7-6BCC-47CB-B197-443C6DA1C82C}" type="pres">
      <dgm:prSet presAssocID="{E708A863-2DBA-4C45-BC22-462171984027}" presName="aNode" presStyleLbl="bgShp" presStyleIdx="1" presStyleCnt="4"/>
      <dgm:spPr/>
    </dgm:pt>
    <dgm:pt modelId="{66FBFA3D-88F8-4069-99D8-37D8CD284437}" type="pres">
      <dgm:prSet presAssocID="{E708A863-2DBA-4C45-BC22-462171984027}" presName="textNode" presStyleLbl="bgShp" presStyleIdx="1" presStyleCnt="4"/>
      <dgm:spPr/>
    </dgm:pt>
    <dgm:pt modelId="{C5513CE1-02D6-4F65-9179-766CE4232FA6}" type="pres">
      <dgm:prSet presAssocID="{E708A863-2DBA-4C45-BC22-462171984027}" presName="compChildNode" presStyleCnt="0"/>
      <dgm:spPr/>
    </dgm:pt>
    <dgm:pt modelId="{085EDBF9-D8E7-45E6-B54E-D71981D052A2}" type="pres">
      <dgm:prSet presAssocID="{E708A863-2DBA-4C45-BC22-462171984027}" presName="theInnerList" presStyleCnt="0"/>
      <dgm:spPr/>
    </dgm:pt>
    <dgm:pt modelId="{001C5CA3-EC7F-4370-A719-2CA8BB2277C2}" type="pres">
      <dgm:prSet presAssocID="{185F4F98-79F3-4C24-88D5-F950728319DC}" presName="childNode" presStyleLbl="node1" presStyleIdx="3" presStyleCnt="13">
        <dgm:presLayoutVars>
          <dgm:bulletEnabled val="1"/>
        </dgm:presLayoutVars>
      </dgm:prSet>
      <dgm:spPr/>
    </dgm:pt>
    <dgm:pt modelId="{D2361FF6-7C14-4769-9FD5-540FC790D162}" type="pres">
      <dgm:prSet presAssocID="{185F4F98-79F3-4C24-88D5-F950728319DC}" presName="aSpace2" presStyleCnt="0"/>
      <dgm:spPr/>
    </dgm:pt>
    <dgm:pt modelId="{C06E39C0-CF05-4279-BC10-3691842CC73B}" type="pres">
      <dgm:prSet presAssocID="{4266FE25-6EFC-4393-A608-01C20C58CC36}" presName="childNode" presStyleLbl="node1" presStyleIdx="4" presStyleCnt="13">
        <dgm:presLayoutVars>
          <dgm:bulletEnabled val="1"/>
        </dgm:presLayoutVars>
      </dgm:prSet>
      <dgm:spPr/>
    </dgm:pt>
    <dgm:pt modelId="{BE006900-11B1-43D9-9F9D-2D49CDD65D1F}" type="pres">
      <dgm:prSet presAssocID="{4266FE25-6EFC-4393-A608-01C20C58CC36}" presName="aSpace2" presStyleCnt="0"/>
      <dgm:spPr/>
    </dgm:pt>
    <dgm:pt modelId="{83B15FF7-D347-400C-ACA2-54F904121145}" type="pres">
      <dgm:prSet presAssocID="{6A5C4938-F2D9-4B92-8514-C8CB0D7645DB}" presName="childNode" presStyleLbl="node1" presStyleIdx="5" presStyleCnt="13">
        <dgm:presLayoutVars>
          <dgm:bulletEnabled val="1"/>
        </dgm:presLayoutVars>
      </dgm:prSet>
      <dgm:spPr/>
    </dgm:pt>
    <dgm:pt modelId="{929BB80A-D03D-4720-AA6D-B3B5AE814C38}" type="pres">
      <dgm:prSet presAssocID="{E708A863-2DBA-4C45-BC22-462171984027}" presName="aSpace" presStyleCnt="0"/>
      <dgm:spPr/>
    </dgm:pt>
    <dgm:pt modelId="{B2C34D9A-C2D5-4630-B0F6-3B84822E2C83}" type="pres">
      <dgm:prSet presAssocID="{A5B77128-F969-41C6-81EC-A9D4B3129A46}" presName="compNode" presStyleCnt="0"/>
      <dgm:spPr/>
    </dgm:pt>
    <dgm:pt modelId="{FDF65E3C-CCB1-4E18-84CC-7885DF9A2F5A}" type="pres">
      <dgm:prSet presAssocID="{A5B77128-F969-41C6-81EC-A9D4B3129A46}" presName="aNode" presStyleLbl="bgShp" presStyleIdx="2" presStyleCnt="4"/>
      <dgm:spPr/>
    </dgm:pt>
    <dgm:pt modelId="{D5B4030D-7424-4E38-8D2C-467DFCE1D31D}" type="pres">
      <dgm:prSet presAssocID="{A5B77128-F969-41C6-81EC-A9D4B3129A46}" presName="textNode" presStyleLbl="bgShp" presStyleIdx="2" presStyleCnt="4"/>
      <dgm:spPr/>
    </dgm:pt>
    <dgm:pt modelId="{3DA28957-A816-4807-8454-71ECD362102E}" type="pres">
      <dgm:prSet presAssocID="{A5B77128-F969-41C6-81EC-A9D4B3129A46}" presName="compChildNode" presStyleCnt="0"/>
      <dgm:spPr/>
    </dgm:pt>
    <dgm:pt modelId="{B2329749-C313-4F78-AEA5-DCA3B8411288}" type="pres">
      <dgm:prSet presAssocID="{A5B77128-F969-41C6-81EC-A9D4B3129A46}" presName="theInnerList" presStyleCnt="0"/>
      <dgm:spPr/>
    </dgm:pt>
    <dgm:pt modelId="{8EA1C31C-3E3C-4AB0-B220-79FB76328C83}" type="pres">
      <dgm:prSet presAssocID="{94B792E2-F16E-4998-AFB4-9B7AD829567E}" presName="childNode" presStyleLbl="node1" presStyleIdx="6" presStyleCnt="13">
        <dgm:presLayoutVars>
          <dgm:bulletEnabled val="1"/>
        </dgm:presLayoutVars>
      </dgm:prSet>
      <dgm:spPr/>
    </dgm:pt>
    <dgm:pt modelId="{A208CAD9-0135-42DA-BCE4-465241A34248}" type="pres">
      <dgm:prSet presAssocID="{94B792E2-F16E-4998-AFB4-9B7AD829567E}" presName="aSpace2" presStyleCnt="0"/>
      <dgm:spPr/>
    </dgm:pt>
    <dgm:pt modelId="{93A75D77-C1AA-4F82-892A-01684E5E4472}" type="pres">
      <dgm:prSet presAssocID="{B6372D2D-B8BF-4F33-93A5-4610C9D3337D}" presName="childNode" presStyleLbl="node1" presStyleIdx="7" presStyleCnt="13">
        <dgm:presLayoutVars>
          <dgm:bulletEnabled val="1"/>
        </dgm:presLayoutVars>
      </dgm:prSet>
      <dgm:spPr/>
    </dgm:pt>
    <dgm:pt modelId="{0F44324C-FF31-4E5C-BCA5-FB6A599E4B48}" type="pres">
      <dgm:prSet presAssocID="{B6372D2D-B8BF-4F33-93A5-4610C9D3337D}" presName="aSpace2" presStyleCnt="0"/>
      <dgm:spPr/>
    </dgm:pt>
    <dgm:pt modelId="{9C892BFA-C842-4015-9E6E-FD0E5003C916}" type="pres">
      <dgm:prSet presAssocID="{8FFFF08C-CDED-4F20-8AEC-9423D094BF5F}" presName="childNode" presStyleLbl="node1" presStyleIdx="8" presStyleCnt="13">
        <dgm:presLayoutVars>
          <dgm:bulletEnabled val="1"/>
        </dgm:presLayoutVars>
      </dgm:prSet>
      <dgm:spPr/>
    </dgm:pt>
    <dgm:pt modelId="{D04A6611-EEFC-4AB0-939A-B42C82A518D6}" type="pres">
      <dgm:prSet presAssocID="{8FFFF08C-CDED-4F20-8AEC-9423D094BF5F}" presName="aSpace2" presStyleCnt="0"/>
      <dgm:spPr/>
    </dgm:pt>
    <dgm:pt modelId="{5F79ABBB-C0DA-471A-9023-B963B627FDBC}" type="pres">
      <dgm:prSet presAssocID="{0C1C8331-C6CC-40C6-B355-5317A15E0C0D}" presName="childNode" presStyleLbl="node1" presStyleIdx="9" presStyleCnt="13">
        <dgm:presLayoutVars>
          <dgm:bulletEnabled val="1"/>
        </dgm:presLayoutVars>
      </dgm:prSet>
      <dgm:spPr/>
    </dgm:pt>
    <dgm:pt modelId="{E11B271C-B8C9-4431-A6E3-FE89B9836E37}" type="pres">
      <dgm:prSet presAssocID="{A5B77128-F969-41C6-81EC-A9D4B3129A46}" presName="aSpace" presStyleCnt="0"/>
      <dgm:spPr/>
    </dgm:pt>
    <dgm:pt modelId="{E6011FC9-DFBE-44B4-8DCE-8C41F1CDF74C}" type="pres">
      <dgm:prSet presAssocID="{B41AD8A1-AA3F-4E9A-817A-4413B1EFD1FE}" presName="compNode" presStyleCnt="0"/>
      <dgm:spPr/>
    </dgm:pt>
    <dgm:pt modelId="{20B96825-A225-4AF5-B044-BCB1EDC4E637}" type="pres">
      <dgm:prSet presAssocID="{B41AD8A1-AA3F-4E9A-817A-4413B1EFD1FE}" presName="aNode" presStyleLbl="bgShp" presStyleIdx="3" presStyleCnt="4"/>
      <dgm:spPr/>
    </dgm:pt>
    <dgm:pt modelId="{0373B20E-BD99-4FC0-AA40-941FEB8EBE27}" type="pres">
      <dgm:prSet presAssocID="{B41AD8A1-AA3F-4E9A-817A-4413B1EFD1FE}" presName="textNode" presStyleLbl="bgShp" presStyleIdx="3" presStyleCnt="4"/>
      <dgm:spPr/>
    </dgm:pt>
    <dgm:pt modelId="{E5C2B167-2DC8-4CF0-B6A7-2C76EC9E019F}" type="pres">
      <dgm:prSet presAssocID="{B41AD8A1-AA3F-4E9A-817A-4413B1EFD1FE}" presName="compChildNode" presStyleCnt="0"/>
      <dgm:spPr/>
    </dgm:pt>
    <dgm:pt modelId="{506FDD02-AF4B-4C32-A2B4-067EC170700B}" type="pres">
      <dgm:prSet presAssocID="{B41AD8A1-AA3F-4E9A-817A-4413B1EFD1FE}" presName="theInnerList" presStyleCnt="0"/>
      <dgm:spPr/>
    </dgm:pt>
    <dgm:pt modelId="{08E1FAD8-F2EA-4C6C-A08F-037DD53FDBCB}" type="pres">
      <dgm:prSet presAssocID="{7DFA1223-0A36-4AB6-A8D7-7A091021D54F}" presName="childNode" presStyleLbl="node1" presStyleIdx="10" presStyleCnt="13">
        <dgm:presLayoutVars>
          <dgm:bulletEnabled val="1"/>
        </dgm:presLayoutVars>
      </dgm:prSet>
      <dgm:spPr/>
    </dgm:pt>
    <dgm:pt modelId="{980082A3-8463-4432-863F-D67B9B3BAC08}" type="pres">
      <dgm:prSet presAssocID="{7DFA1223-0A36-4AB6-A8D7-7A091021D54F}" presName="aSpace2" presStyleCnt="0"/>
      <dgm:spPr/>
    </dgm:pt>
    <dgm:pt modelId="{75DF77AB-8939-4567-8C56-6B9CFE6FD4C6}" type="pres">
      <dgm:prSet presAssocID="{51FAF4B6-23F3-4647-B1F4-04DDFD684FEB}" presName="childNode" presStyleLbl="node1" presStyleIdx="11" presStyleCnt="13">
        <dgm:presLayoutVars>
          <dgm:bulletEnabled val="1"/>
        </dgm:presLayoutVars>
      </dgm:prSet>
      <dgm:spPr/>
    </dgm:pt>
    <dgm:pt modelId="{340F928A-4B6E-4B77-880F-10B285EA1F67}" type="pres">
      <dgm:prSet presAssocID="{51FAF4B6-23F3-4647-B1F4-04DDFD684FEB}" presName="aSpace2" presStyleCnt="0"/>
      <dgm:spPr/>
    </dgm:pt>
    <dgm:pt modelId="{172F6C1B-6729-43FD-8E28-531E8A05F573}" type="pres">
      <dgm:prSet presAssocID="{55808DD1-E72E-458E-8049-3ADDAF404BA7}" presName="childNode" presStyleLbl="node1" presStyleIdx="12" presStyleCnt="13">
        <dgm:presLayoutVars>
          <dgm:bulletEnabled val="1"/>
        </dgm:presLayoutVars>
      </dgm:prSet>
      <dgm:spPr/>
    </dgm:pt>
  </dgm:ptLst>
  <dgm:cxnLst>
    <dgm:cxn modelId="{40917B02-6814-45F4-973F-9E4113B410E2}" type="presOf" srcId="{E708A863-2DBA-4C45-BC22-462171984027}" destId="{66FBFA3D-88F8-4069-99D8-37D8CD284437}" srcOrd="1" destOrd="0" presId="urn:microsoft.com/office/officeart/2005/8/layout/lProcess2"/>
    <dgm:cxn modelId="{D791A802-643F-4EF4-A002-F150C32CBE79}" srcId="{A5B77128-F969-41C6-81EC-A9D4B3129A46}" destId="{94B792E2-F16E-4998-AFB4-9B7AD829567E}" srcOrd="0" destOrd="0" parTransId="{EEBA0BC6-2A18-4B05-BC0D-39CFC0A7BB0C}" sibTransId="{286E43AE-7EE2-410B-ADC7-4487F2F5B619}"/>
    <dgm:cxn modelId="{C990CC03-305F-42E1-9BC6-C09EEB4B2EA2}" srcId="{CA54C99D-A494-43F2-B4DB-B6B702AE5704}" destId="{540A53C4-C8C1-41F7-B8E1-A7DB8E7CFAC4}" srcOrd="2" destOrd="0" parTransId="{0D070ED3-0A67-4E3B-8517-A251FBAF2538}" sibTransId="{EA8A890C-3EB0-4C55-BE6A-8213685CB739}"/>
    <dgm:cxn modelId="{0888FF04-23E3-4B6A-A35E-52E7E9AF50B7}" type="presOf" srcId="{4E42798B-3AF6-4482-A00E-5EE21F57BC6C}" destId="{001C5CA3-EC7F-4370-A719-2CA8BB2277C2}" srcOrd="0" destOrd="2" presId="urn:microsoft.com/office/officeart/2005/8/layout/lProcess2"/>
    <dgm:cxn modelId="{0360BF08-CDC4-4580-9FDD-B9E5054E356B}" srcId="{CA54C99D-A494-43F2-B4DB-B6B702AE5704}" destId="{A76BEA17-0DDE-441F-BF60-17C81F310E96}" srcOrd="1" destOrd="0" parTransId="{DD519279-E143-4022-B261-82BE5D2D99FB}" sibTransId="{C279AFEF-8B0F-4ABA-AF9F-99B8FF1CD160}"/>
    <dgm:cxn modelId="{007DAD0B-E108-4F2B-A946-0635820497F3}" type="presOf" srcId="{C4E83D63-474C-4599-A991-F559F1EC9BC1}" destId="{42445632-0038-40EE-8E49-8F0F442AD333}" srcOrd="0" destOrd="0" presId="urn:microsoft.com/office/officeart/2005/8/layout/lProcess2"/>
    <dgm:cxn modelId="{2A89670C-9D37-495E-889D-3B259061336E}" srcId="{A5B77128-F969-41C6-81EC-A9D4B3129A46}" destId="{8FFFF08C-CDED-4F20-8AEC-9423D094BF5F}" srcOrd="2" destOrd="0" parTransId="{DAD67ABD-A177-469F-A01D-F9B408EB2B10}" sibTransId="{C7F2B546-7B9D-4CCE-8D51-7D1255C7E829}"/>
    <dgm:cxn modelId="{ED874A15-F324-4C69-8FF5-D85FDDD05270}" type="presOf" srcId="{2B935290-186A-438F-944B-DE3F349BFBF4}" destId="{44D89EB8-C0EA-4DFC-80D2-4263F7E63A56}" srcOrd="0" destOrd="1" presId="urn:microsoft.com/office/officeart/2005/8/layout/lProcess2"/>
    <dgm:cxn modelId="{B45C2C19-2960-4DA2-BF5C-FD4AF017798C}" type="presOf" srcId="{8FFFF08C-CDED-4F20-8AEC-9423D094BF5F}" destId="{9C892BFA-C842-4015-9E6E-FD0E5003C916}" srcOrd="0" destOrd="0" presId="urn:microsoft.com/office/officeart/2005/8/layout/lProcess2"/>
    <dgm:cxn modelId="{3FD69719-049D-43D6-8C45-EFDF87239401}" srcId="{A5B77128-F969-41C6-81EC-A9D4B3129A46}" destId="{0C1C8331-C6CC-40C6-B355-5317A15E0C0D}" srcOrd="3" destOrd="0" parTransId="{4F9929A3-C013-485B-8558-640825FAE936}" sibTransId="{092D615D-255B-4F99-855C-1618DC8E8F85}"/>
    <dgm:cxn modelId="{9843021A-C32E-4CF7-956B-843BD141DF14}" type="presOf" srcId="{63184410-BE95-4718-A4BD-EB9A2804E9C0}" destId="{4838F134-775F-4209-82CA-E86C1195EEB7}" srcOrd="0" destOrd="0" presId="urn:microsoft.com/office/officeart/2005/8/layout/lProcess2"/>
    <dgm:cxn modelId="{7236221B-7F8A-4D27-9E0B-8AD0AC39D152}" srcId="{B6372D2D-B8BF-4F33-93A5-4610C9D3337D}" destId="{CA9A41A1-AC39-4486-A28C-6B1CE8653606}" srcOrd="0" destOrd="0" parTransId="{380AC19A-28D9-43D7-9F39-C3C850BB4BA2}" sibTransId="{5FB2BA51-9810-4D79-A249-DA15F4FFE8D6}"/>
    <dgm:cxn modelId="{666AB51B-2F59-495E-AB05-5EB2CF1750D2}" srcId="{3162A6FF-915B-487B-BEF3-C3E547D42F98}" destId="{C4E83D63-474C-4599-A991-F559F1EC9BC1}" srcOrd="1" destOrd="0" parTransId="{BD8D7EA3-609B-4F51-9D4F-B511EFD4DCDE}" sibTransId="{6901B913-AC49-4A0B-A1C2-E9882478EFAF}"/>
    <dgm:cxn modelId="{4906C91D-6CF9-42BA-B547-E894FD20D612}" type="presOf" srcId="{E572C0F1-BCC9-4CA9-A6A5-D4A17375B366}" destId="{001C5CA3-EC7F-4370-A719-2CA8BB2277C2}" srcOrd="0" destOrd="1" presId="urn:microsoft.com/office/officeart/2005/8/layout/lProcess2"/>
    <dgm:cxn modelId="{EEF1D41D-B74E-49D2-B472-7B43616E199D}" srcId="{15945568-E3EA-4275-B1E3-9EEF08090920}" destId="{CEA8AA9D-FC2E-4BCE-B70B-311C330B9938}" srcOrd="1" destOrd="0" parTransId="{463D8004-F760-4207-BBCA-397131E49522}" sibTransId="{CA9DAADB-6480-4E80-95C0-28989E55DF2A}"/>
    <dgm:cxn modelId="{30896424-B710-4764-BB5C-CA21E8A1A73B}" srcId="{51FAF4B6-23F3-4647-B1F4-04DDFD684FEB}" destId="{0C2F585A-EED0-4098-80EA-850DCED918FD}" srcOrd="1" destOrd="0" parTransId="{21CFF8F1-9831-4318-A3A8-C75336DD537F}" sibTransId="{53741B1C-F62A-42F1-BE41-BE26E1C24C6C}"/>
    <dgm:cxn modelId="{7C1BA426-F1D0-4E89-A835-E00BBBDE7061}" type="presOf" srcId="{B41AD8A1-AA3F-4E9A-817A-4413B1EFD1FE}" destId="{20B96825-A225-4AF5-B044-BCB1EDC4E637}" srcOrd="0" destOrd="0" presId="urn:microsoft.com/office/officeart/2005/8/layout/lProcess2"/>
    <dgm:cxn modelId="{4D08292A-0076-4814-822F-E3A243815138}" srcId="{185F4F98-79F3-4C24-88D5-F950728319DC}" destId="{4E42798B-3AF6-4482-A00E-5EE21F57BC6C}" srcOrd="1" destOrd="0" parTransId="{1CFB3850-ABA7-412A-A612-0DCB87558A0A}" sibTransId="{F5D17B7A-DAC0-4538-A142-0CC8411E7711}"/>
    <dgm:cxn modelId="{977B452C-DD56-4E84-B663-070FF9EAD589}" type="presOf" srcId="{51FAF4B6-23F3-4647-B1F4-04DDFD684FEB}" destId="{75DF77AB-8939-4567-8C56-6B9CFE6FD4C6}" srcOrd="0" destOrd="0" presId="urn:microsoft.com/office/officeart/2005/8/layout/lProcess2"/>
    <dgm:cxn modelId="{A369FD2C-2EDE-4749-AB9D-5AFDFAEFEFAB}" type="presOf" srcId="{7DFA1223-0A36-4AB6-A8D7-7A091021D54F}" destId="{08E1FAD8-F2EA-4C6C-A08F-037DD53FDBCB}" srcOrd="0" destOrd="0" presId="urn:microsoft.com/office/officeart/2005/8/layout/lProcess2"/>
    <dgm:cxn modelId="{243A2830-35CC-4C23-899E-E4D8D39E6641}" type="presOf" srcId="{83EC744C-7FC9-4F8A-83FA-8AB1F8BFE923}" destId="{44D89EB8-C0EA-4DFC-80D2-4263F7E63A56}" srcOrd="0" destOrd="4" presId="urn:microsoft.com/office/officeart/2005/8/layout/lProcess2"/>
    <dgm:cxn modelId="{4CDF9F31-D17A-4F02-9207-2DD576904BB7}" srcId="{3162A6FF-915B-487B-BEF3-C3E547D42F98}" destId="{15945568-E3EA-4275-B1E3-9EEF08090920}" srcOrd="0" destOrd="0" parTransId="{EB9148FD-275C-4D75-956D-FF8610FCEDC5}" sibTransId="{A30436A4-8028-4CDB-9806-758567E7758B}"/>
    <dgm:cxn modelId="{FA582837-4930-41E4-B059-D60093781697}" type="presOf" srcId="{185F4F98-79F3-4C24-88D5-F950728319DC}" destId="{001C5CA3-EC7F-4370-A719-2CA8BB2277C2}" srcOrd="0" destOrd="0" presId="urn:microsoft.com/office/officeart/2005/8/layout/lProcess2"/>
    <dgm:cxn modelId="{6EBF8639-104C-430B-AC84-DD46D78A7E47}" type="presOf" srcId="{0C2F585A-EED0-4098-80EA-850DCED918FD}" destId="{75DF77AB-8939-4567-8C56-6B9CFE6FD4C6}" srcOrd="0" destOrd="2" presId="urn:microsoft.com/office/officeart/2005/8/layout/lProcess2"/>
    <dgm:cxn modelId="{B3C9523B-4B89-41DD-B234-723B03BB5A80}" srcId="{E708A863-2DBA-4C45-BC22-462171984027}" destId="{4266FE25-6EFC-4393-A608-01C20C58CC36}" srcOrd="1" destOrd="0" parTransId="{6AB729CC-8F8E-45D3-ACE3-81CA7F09828E}" sibTransId="{B96D29F7-FD2B-4CC4-A13F-CF7C6BAB2D9E}"/>
    <dgm:cxn modelId="{1C1E793D-9EE5-4BD9-AA63-DE4EF8112E21}" type="presOf" srcId="{D9BDBF2D-022B-421E-96F3-538EC9093857}" destId="{9C892BFA-C842-4015-9E6E-FD0E5003C916}" srcOrd="0" destOrd="3" presId="urn:microsoft.com/office/officeart/2005/8/layout/lProcess2"/>
    <dgm:cxn modelId="{7ACE795B-9753-4437-B6F4-A7816935A9E1}" srcId="{C4E83D63-474C-4599-A991-F559F1EC9BC1}" destId="{B48078A2-1B54-42A1-A691-12F7DE5930E5}" srcOrd="0" destOrd="0" parTransId="{27C4356C-D905-4403-AEA8-D8ABE5B72717}" sibTransId="{5DA2711A-2ACC-4311-ADED-A2B4F01765FE}"/>
    <dgm:cxn modelId="{3B90C05C-92FC-45F7-8134-4B284ED387E7}" srcId="{3162A6FF-915B-487B-BEF3-C3E547D42F98}" destId="{CA54C99D-A494-43F2-B4DB-B6B702AE5704}" srcOrd="2" destOrd="0" parTransId="{CCAB20ED-0A9D-4251-B9FB-E59A44D08856}" sibTransId="{9D5E4A9E-57AB-4380-94EC-2C7611B72A82}"/>
    <dgm:cxn modelId="{DFE6545E-170C-4B70-B6BF-CF83E17AAB2B}" srcId="{63184410-BE95-4718-A4BD-EB9A2804E9C0}" destId="{A5B77128-F969-41C6-81EC-A9D4B3129A46}" srcOrd="2" destOrd="0" parTransId="{CDF8168B-3A55-4A53-B856-FD98D8D0F471}" sibTransId="{7A3A66AD-C3BB-4A41-8582-8C6E0388A66B}"/>
    <dgm:cxn modelId="{91745241-09E7-45DC-BE54-BD2B64E47E02}" type="presOf" srcId="{3162A6FF-915B-487B-BEF3-C3E547D42F98}" destId="{ECB0EAD5-7199-4A17-8370-F2BE5C150C17}" srcOrd="0" destOrd="0" presId="urn:microsoft.com/office/officeart/2005/8/layout/lProcess2"/>
    <dgm:cxn modelId="{4EA65042-334E-4452-9215-989ACBA59A79}" type="presOf" srcId="{0C1C8331-C6CC-40C6-B355-5317A15E0C0D}" destId="{5F79ABBB-C0DA-471A-9023-B963B627FDBC}" srcOrd="0" destOrd="0" presId="urn:microsoft.com/office/officeart/2005/8/layout/lProcess2"/>
    <dgm:cxn modelId="{1DDC8264-06C6-494F-B76B-7705BDE34611}" type="presOf" srcId="{94B792E2-F16E-4998-AFB4-9B7AD829567E}" destId="{8EA1C31C-3E3C-4AB0-B220-79FB76328C83}" srcOrd="0" destOrd="0" presId="urn:microsoft.com/office/officeart/2005/8/layout/lProcess2"/>
    <dgm:cxn modelId="{5E6E1965-E09A-473D-8EF8-534E52921774}" type="presOf" srcId="{55808DD1-E72E-458E-8049-3ADDAF404BA7}" destId="{172F6C1B-6729-43FD-8E28-531E8A05F573}" srcOrd="0" destOrd="0" presId="urn:microsoft.com/office/officeart/2005/8/layout/lProcess2"/>
    <dgm:cxn modelId="{3AADC046-8DCA-46F0-B667-A7571482CDBF}" srcId="{7DFA1223-0A36-4AB6-A8D7-7A091021D54F}" destId="{C8494E8F-EB5C-49B2-839F-4BCBE74DCCC9}" srcOrd="1" destOrd="0" parTransId="{6F87E229-4BCC-4401-A6B3-174544344A10}" sibTransId="{63B92C40-0C72-45A3-922E-E91DE9EF32A3}"/>
    <dgm:cxn modelId="{3ABF7549-EACF-4808-B0DB-A71DBEF2242B}" srcId="{63184410-BE95-4718-A4BD-EB9A2804E9C0}" destId="{B41AD8A1-AA3F-4E9A-817A-4413B1EFD1FE}" srcOrd="3" destOrd="0" parTransId="{83FD832C-B220-4629-A4CC-941863AE4C6F}" sibTransId="{CD99EB2F-E3BD-4120-825E-4AF0BDF07FB9}"/>
    <dgm:cxn modelId="{530EA46D-527A-4536-9396-FD52B0CF27BE}" srcId="{8FFFF08C-CDED-4F20-8AEC-9423D094BF5F}" destId="{9A06236D-E16D-4B79-8765-7146B090F6CC}" srcOrd="1" destOrd="0" parTransId="{EB6FC69C-8258-4B83-B426-1912179C1483}" sibTransId="{19A535A0-2C5B-4CE5-A920-86B09493785D}"/>
    <dgm:cxn modelId="{B4BBB66E-9868-4D2A-9316-0C99A3ED39E1}" type="presOf" srcId="{4266FE25-6EFC-4393-A608-01C20C58CC36}" destId="{C06E39C0-CF05-4279-BC10-3691842CC73B}" srcOrd="0" destOrd="0" presId="urn:microsoft.com/office/officeart/2005/8/layout/lProcess2"/>
    <dgm:cxn modelId="{D58F5E72-692C-4AE4-9E65-C51976B378D7}" srcId="{CA54C99D-A494-43F2-B4DB-B6B702AE5704}" destId="{2B935290-186A-438F-944B-DE3F349BFBF4}" srcOrd="0" destOrd="0" parTransId="{2E44BC19-A8CB-49A7-9A83-9B9BD8ABE3A0}" sibTransId="{1ECAA048-22CF-41B3-A9E8-A23C94237086}"/>
    <dgm:cxn modelId="{19406A53-098B-4F8C-AAD9-BDAA58C2B878}" srcId="{55808DD1-E72E-458E-8049-3ADDAF404BA7}" destId="{2652880D-4EEC-44E1-90DB-23E24C602411}" srcOrd="1" destOrd="0" parTransId="{9679477B-F364-442F-9792-0BB67DEA71E9}" sibTransId="{7C070A26-D64D-44A3-96DC-5A3319E42348}"/>
    <dgm:cxn modelId="{7E17B475-F115-4696-A755-A55D8391C49B}" type="presOf" srcId="{CA9A41A1-AC39-4486-A28C-6B1CE8653606}" destId="{93A75D77-C1AA-4F82-892A-01684E5E4472}" srcOrd="0" destOrd="1" presId="urn:microsoft.com/office/officeart/2005/8/layout/lProcess2"/>
    <dgm:cxn modelId="{6766EA75-5CB7-41C4-87E9-DF93EF729158}" type="presOf" srcId="{9A880079-C65D-4EAE-A07D-E2CA088F72A8}" destId="{172F6C1B-6729-43FD-8E28-531E8A05F573}" srcOrd="0" destOrd="1" presId="urn:microsoft.com/office/officeart/2005/8/layout/lProcess2"/>
    <dgm:cxn modelId="{2FA63479-F106-425C-B201-E2E0F3D0BABE}" type="presOf" srcId="{BB688F1F-4C35-43CD-88D8-3E321F63CD1D}" destId="{08E1FAD8-F2EA-4C6C-A08F-037DD53FDBCB}" srcOrd="0" destOrd="1" presId="urn:microsoft.com/office/officeart/2005/8/layout/lProcess2"/>
    <dgm:cxn modelId="{8A05D47B-0B1F-4A15-ADC9-3900A0590809}" srcId="{8FFFF08C-CDED-4F20-8AEC-9423D094BF5F}" destId="{D9BDBF2D-022B-421E-96F3-538EC9093857}" srcOrd="2" destOrd="0" parTransId="{413E55A0-1C02-4C0D-ACF7-C0AE6B25B400}" sibTransId="{D69F5D9C-56AA-4995-B2D3-F0FDB161D84A}"/>
    <dgm:cxn modelId="{A750BF7D-9F40-45D0-AB08-53B83B63440B}" srcId="{CA54C99D-A494-43F2-B4DB-B6B702AE5704}" destId="{83EC744C-7FC9-4F8A-83FA-8AB1F8BFE923}" srcOrd="3" destOrd="0" parTransId="{9A14E415-6638-462A-834C-BE5CAD54D53A}" sibTransId="{A53DE923-DAF4-43F5-AAB2-FBA732C42ECE}"/>
    <dgm:cxn modelId="{43E6D785-441B-4219-A884-25A6015FA4E0}" type="presOf" srcId="{E708A863-2DBA-4C45-BC22-462171984027}" destId="{8C28FEA7-6BCC-47CB-B197-443C6DA1C82C}" srcOrd="0" destOrd="0" presId="urn:microsoft.com/office/officeart/2005/8/layout/lProcess2"/>
    <dgm:cxn modelId="{76ACAA88-861D-4A7B-A390-DCACBBE277C0}" type="presOf" srcId="{C7710197-C648-4CA0-8A63-5F13146FB64E}" destId="{83B15FF7-D347-400C-ACA2-54F904121145}" srcOrd="0" destOrd="1" presId="urn:microsoft.com/office/officeart/2005/8/layout/lProcess2"/>
    <dgm:cxn modelId="{53B4A88B-C2F0-4C5B-B479-F184524FE856}" srcId="{A5B77128-F969-41C6-81EC-A9D4B3129A46}" destId="{B6372D2D-B8BF-4F33-93A5-4610C9D3337D}" srcOrd="1" destOrd="0" parTransId="{F8468A28-68A6-47FB-BBF5-D1E183D1A66B}" sibTransId="{9ECCE57C-FBB6-4B05-BBD7-6DDFE74F4ED5}"/>
    <dgm:cxn modelId="{51DFCC8D-B52D-4FBD-A144-217CE8586D7D}" srcId="{B41AD8A1-AA3F-4E9A-817A-4413B1EFD1FE}" destId="{55808DD1-E72E-458E-8049-3ADDAF404BA7}" srcOrd="2" destOrd="0" parTransId="{C86FEB4E-6AA5-4C13-9438-17F9E1CD13F5}" sibTransId="{9D0511F2-02A6-45E7-9757-9EE37F633422}"/>
    <dgm:cxn modelId="{DCE7978F-EDD0-4E73-BAE4-FF4338EDAC12}" type="presOf" srcId="{A5B77128-F969-41C6-81EC-A9D4B3129A46}" destId="{FDF65E3C-CCB1-4E18-84CC-7885DF9A2F5A}" srcOrd="0" destOrd="0" presId="urn:microsoft.com/office/officeart/2005/8/layout/lProcess2"/>
    <dgm:cxn modelId="{CBC1A490-7DBE-4255-BDA5-789F2D5A8DC6}" srcId="{15945568-E3EA-4275-B1E3-9EEF08090920}" destId="{DF0AA337-02C5-42C9-AA29-C99CD4A8FB49}" srcOrd="0" destOrd="0" parTransId="{7AD8BE7C-C6DC-48B4-8C10-E276363F126F}" sibTransId="{EF80E4A0-E741-440D-BF6C-EA6A77E0DDCA}"/>
    <dgm:cxn modelId="{20CFF891-AF92-4F87-828E-DC46440AB4EC}" type="presOf" srcId="{B6372D2D-B8BF-4F33-93A5-4610C9D3337D}" destId="{93A75D77-C1AA-4F82-892A-01684E5E4472}" srcOrd="0" destOrd="0" presId="urn:microsoft.com/office/officeart/2005/8/layout/lProcess2"/>
    <dgm:cxn modelId="{63D76296-949D-4E46-8BD1-0D374CD0769D}" type="presOf" srcId="{CA54C99D-A494-43F2-B4DB-B6B702AE5704}" destId="{44D89EB8-C0EA-4DFC-80D2-4263F7E63A56}" srcOrd="0" destOrd="0" presId="urn:microsoft.com/office/officeart/2005/8/layout/lProcess2"/>
    <dgm:cxn modelId="{69BA7396-1313-45C0-A710-D67BBEBF7C8B}" type="presOf" srcId="{B41AD8A1-AA3F-4E9A-817A-4413B1EFD1FE}" destId="{0373B20E-BD99-4FC0-AA40-941FEB8EBE27}" srcOrd="1" destOrd="0" presId="urn:microsoft.com/office/officeart/2005/8/layout/lProcess2"/>
    <dgm:cxn modelId="{7BE50E9B-D526-4239-B480-6FD8FC2BC97E}" type="presOf" srcId="{DF0AA337-02C5-42C9-AA29-C99CD4A8FB49}" destId="{10CC9B64-2421-491C-A302-E6E4180637C4}" srcOrd="0" destOrd="1" presId="urn:microsoft.com/office/officeart/2005/8/layout/lProcess2"/>
    <dgm:cxn modelId="{6EFA699B-D0DC-4DC3-8507-0B1A1F0FEF8A}" srcId="{63184410-BE95-4718-A4BD-EB9A2804E9C0}" destId="{3162A6FF-915B-487B-BEF3-C3E547D42F98}" srcOrd="0" destOrd="0" parTransId="{4F81FF42-EFD6-4230-A598-2C799667014C}" sibTransId="{1C6433ED-20F7-4EB4-9F34-49795CB8C60D}"/>
    <dgm:cxn modelId="{73DC4E9B-2AE4-4489-A5A0-14453244F168}" type="presOf" srcId="{CEA8AA9D-FC2E-4BCE-B70B-311C330B9938}" destId="{10CC9B64-2421-491C-A302-E6E4180637C4}" srcOrd="0" destOrd="2" presId="urn:microsoft.com/office/officeart/2005/8/layout/lProcess2"/>
    <dgm:cxn modelId="{F0F3259C-216D-443B-AE43-E78BA7DB5251}" type="presOf" srcId="{A76BEA17-0DDE-441F-BF60-17C81F310E96}" destId="{44D89EB8-C0EA-4DFC-80D2-4263F7E63A56}" srcOrd="0" destOrd="2" presId="urn:microsoft.com/office/officeart/2005/8/layout/lProcess2"/>
    <dgm:cxn modelId="{461860A2-989C-43BD-ABE7-63F6A20F47BA}" srcId="{7DFA1223-0A36-4AB6-A8D7-7A091021D54F}" destId="{BB688F1F-4C35-43CD-88D8-3E321F63CD1D}" srcOrd="0" destOrd="0" parTransId="{CEDBA6EB-961D-4627-BC0B-42FDE648396A}" sibTransId="{37BF63DB-C648-4378-A90E-4B22512CCCEE}"/>
    <dgm:cxn modelId="{CC670EAE-3CBD-4CD4-B0FC-D86BB14E7F46}" srcId="{B41AD8A1-AA3F-4E9A-817A-4413B1EFD1FE}" destId="{7DFA1223-0A36-4AB6-A8D7-7A091021D54F}" srcOrd="0" destOrd="0" parTransId="{AA7535F4-E1BC-4B78-B9CA-D7BD4105D5DE}" sibTransId="{1BB538AB-8C94-4F9C-B97C-4DAF65F62A1F}"/>
    <dgm:cxn modelId="{5DA913AF-24B6-4E4D-B7D9-2D3409F6A758}" type="presOf" srcId="{C8494E8F-EB5C-49B2-839F-4BCBE74DCCC9}" destId="{08E1FAD8-F2EA-4C6C-A08F-037DD53FDBCB}" srcOrd="0" destOrd="2" presId="urn:microsoft.com/office/officeart/2005/8/layout/lProcess2"/>
    <dgm:cxn modelId="{4B7863B0-8B48-4D05-A0D0-BDB69748146C}" srcId="{0C1C8331-C6CC-40C6-B355-5317A15E0C0D}" destId="{E802D6AC-E2B0-47C6-A7B3-210B6C556C10}" srcOrd="0" destOrd="0" parTransId="{8DDC68BF-6F79-4F93-8396-0912BB091AE7}" sibTransId="{837433E2-7FF6-4634-A09E-9D8C561CEEFA}"/>
    <dgm:cxn modelId="{F5E30ABB-5B74-4A6B-8316-6253DA076303}" type="presOf" srcId="{9A06236D-E16D-4B79-8765-7146B090F6CC}" destId="{9C892BFA-C842-4015-9E6E-FD0E5003C916}" srcOrd="0" destOrd="2" presId="urn:microsoft.com/office/officeart/2005/8/layout/lProcess2"/>
    <dgm:cxn modelId="{09B142BE-119B-4351-9E68-79BD30819165}" srcId="{7DFA1223-0A36-4AB6-A8D7-7A091021D54F}" destId="{1E4BAC37-A5C0-469F-B0F5-D831D6B74A2F}" srcOrd="2" destOrd="0" parTransId="{382158C4-FB10-4D85-AA92-C59D9D047411}" sibTransId="{F3E52127-01F4-450F-9756-CD93C155A9F4}"/>
    <dgm:cxn modelId="{57BA42C0-58FB-43BE-BC72-25F411F41EC2}" srcId="{63184410-BE95-4718-A4BD-EB9A2804E9C0}" destId="{E708A863-2DBA-4C45-BC22-462171984027}" srcOrd="1" destOrd="0" parTransId="{874A8CEE-39A9-42F3-AC6B-031CED2E0B63}" sibTransId="{AF0E815F-EC6A-42F9-B86C-64880358AF1C}"/>
    <dgm:cxn modelId="{29CE10C1-563E-459B-A597-FE83379DFF6F}" type="presOf" srcId="{540A53C4-C8C1-41F7-B8E1-A7DB8E7CFAC4}" destId="{44D89EB8-C0EA-4DFC-80D2-4263F7E63A56}" srcOrd="0" destOrd="3" presId="urn:microsoft.com/office/officeart/2005/8/layout/lProcess2"/>
    <dgm:cxn modelId="{A1C132C7-3CF7-4A4F-A0CD-DC35922A205B}" srcId="{B41AD8A1-AA3F-4E9A-817A-4413B1EFD1FE}" destId="{51FAF4B6-23F3-4647-B1F4-04DDFD684FEB}" srcOrd="1" destOrd="0" parTransId="{7C4ECD2A-ECD9-48CF-90A8-AAF0F46E7B26}" sibTransId="{06CA28DD-68B0-4EB8-899C-47C2EEA5650A}"/>
    <dgm:cxn modelId="{32684FC9-731F-49A6-9D24-A48A84CB38CF}" type="presOf" srcId="{6A5C4938-F2D9-4B92-8514-C8CB0D7645DB}" destId="{83B15FF7-D347-400C-ACA2-54F904121145}" srcOrd="0" destOrd="0" presId="urn:microsoft.com/office/officeart/2005/8/layout/lProcess2"/>
    <dgm:cxn modelId="{3C9AEAC9-00F2-43AC-A755-31825D993CA9}" type="presOf" srcId="{2652880D-4EEC-44E1-90DB-23E24C602411}" destId="{172F6C1B-6729-43FD-8E28-531E8A05F573}" srcOrd="0" destOrd="2" presId="urn:microsoft.com/office/officeart/2005/8/layout/lProcess2"/>
    <dgm:cxn modelId="{9F0879CD-DBB9-4602-BB87-5B908EB7E2DA}" type="presOf" srcId="{E802D6AC-E2B0-47C6-A7B3-210B6C556C10}" destId="{5F79ABBB-C0DA-471A-9023-B963B627FDBC}" srcOrd="0" destOrd="1" presId="urn:microsoft.com/office/officeart/2005/8/layout/lProcess2"/>
    <dgm:cxn modelId="{364B9BD0-E3AD-4187-95B0-CAD7370F0F40}" srcId="{185F4F98-79F3-4C24-88D5-F950728319DC}" destId="{E572C0F1-BCC9-4CA9-A6A5-D4A17375B366}" srcOrd="0" destOrd="0" parTransId="{122BC1DB-009D-4728-BF9E-FB6FB4EB3CE4}" sibTransId="{C4BD6457-A1E2-4D4D-B9A9-ACC80208CDE6}"/>
    <dgm:cxn modelId="{57761DD3-9531-4BA2-AB9F-985468D78CAB}" type="presOf" srcId="{B664C987-8093-4F39-A04A-AFDF97BDD714}" destId="{75DF77AB-8939-4567-8C56-6B9CFE6FD4C6}" srcOrd="0" destOrd="1" presId="urn:microsoft.com/office/officeart/2005/8/layout/lProcess2"/>
    <dgm:cxn modelId="{99B5F8DB-E6F2-4936-86C9-252C8D1A680B}" type="presOf" srcId="{3162A6FF-915B-487B-BEF3-C3E547D42F98}" destId="{3FBA02A2-F269-411C-851C-96A1D0A3ABAC}" srcOrd="1" destOrd="0" presId="urn:microsoft.com/office/officeart/2005/8/layout/lProcess2"/>
    <dgm:cxn modelId="{682498E0-1058-4503-8947-8F4971BDBE15}" type="presOf" srcId="{B48078A2-1B54-42A1-A691-12F7DE5930E5}" destId="{42445632-0038-40EE-8E49-8F0F442AD333}" srcOrd="0" destOrd="1" presId="urn:microsoft.com/office/officeart/2005/8/layout/lProcess2"/>
    <dgm:cxn modelId="{FD33A5E4-DCF5-412E-944B-8B662C458B7B}" srcId="{E708A863-2DBA-4C45-BC22-462171984027}" destId="{6A5C4938-F2D9-4B92-8514-C8CB0D7645DB}" srcOrd="2" destOrd="0" parTransId="{CC3085B2-E037-47A4-98D6-91BA28C51811}" sibTransId="{DFE4F8DA-4C1E-4572-B025-881673C3BCE9}"/>
    <dgm:cxn modelId="{6867E8E9-7DE3-4B63-8BFC-E7B7327942A6}" srcId="{8FFFF08C-CDED-4F20-8AEC-9423D094BF5F}" destId="{01FEB50E-77DC-4CCE-8080-1381637A4983}" srcOrd="0" destOrd="0" parTransId="{F36AA6C9-540D-40BD-ABC0-D138AF8EF7D9}" sibTransId="{791C1F8E-A0AC-48DF-98D3-20899605D060}"/>
    <dgm:cxn modelId="{5B7E79EC-145A-4832-A0A2-1E97BBFEEDE3}" srcId="{51FAF4B6-23F3-4647-B1F4-04DDFD684FEB}" destId="{B664C987-8093-4F39-A04A-AFDF97BDD714}" srcOrd="0" destOrd="0" parTransId="{B31431ED-545D-4194-94A6-664B95059D5A}" sibTransId="{4F7E6C29-B1F2-40A3-871C-A17FA754DE34}"/>
    <dgm:cxn modelId="{3A4D65ED-95FC-44A5-BA59-A49447255240}" type="presOf" srcId="{01FEB50E-77DC-4CCE-8080-1381637A4983}" destId="{9C892BFA-C842-4015-9E6E-FD0E5003C916}" srcOrd="0" destOrd="1" presId="urn:microsoft.com/office/officeart/2005/8/layout/lProcess2"/>
    <dgm:cxn modelId="{F00354F0-3B40-476E-A3DE-06B27A4B8C78}" type="presOf" srcId="{15945568-E3EA-4275-B1E3-9EEF08090920}" destId="{10CC9B64-2421-491C-A302-E6E4180637C4}" srcOrd="0" destOrd="0" presId="urn:microsoft.com/office/officeart/2005/8/layout/lProcess2"/>
    <dgm:cxn modelId="{DCD4C1F0-3D8D-4B39-8EC3-1464CFFB98D3}" type="presOf" srcId="{A5B77128-F969-41C6-81EC-A9D4B3129A46}" destId="{D5B4030D-7424-4E38-8D2C-467DFCE1D31D}" srcOrd="1" destOrd="0" presId="urn:microsoft.com/office/officeart/2005/8/layout/lProcess2"/>
    <dgm:cxn modelId="{ECE7CBF4-91EA-4CBF-A087-5F3F783B1913}" srcId="{6A5C4938-F2D9-4B92-8514-C8CB0D7645DB}" destId="{C7710197-C648-4CA0-8A63-5F13146FB64E}" srcOrd="0" destOrd="0" parTransId="{62CA3616-EC36-4B7F-AAB1-248F3BC47671}" sibTransId="{1F0A290C-706F-412F-A5EE-6DC214682E77}"/>
    <dgm:cxn modelId="{9FABA0F6-3FEE-47CA-A317-65CA72CE0512}" srcId="{E708A863-2DBA-4C45-BC22-462171984027}" destId="{185F4F98-79F3-4C24-88D5-F950728319DC}" srcOrd="0" destOrd="0" parTransId="{09176467-9E46-4B80-81E7-B15D96A9225D}" sibTransId="{888C90CB-6C64-466B-9587-054BBD1B35C7}"/>
    <dgm:cxn modelId="{DF0DCAF8-8F92-4026-9EC9-7B5B0AAD73A5}" type="presOf" srcId="{1E4BAC37-A5C0-469F-B0F5-D831D6B74A2F}" destId="{08E1FAD8-F2EA-4C6C-A08F-037DD53FDBCB}" srcOrd="0" destOrd="3" presId="urn:microsoft.com/office/officeart/2005/8/layout/lProcess2"/>
    <dgm:cxn modelId="{F214C5FE-6C4F-445D-89BC-D2CC8E06246B}" srcId="{55808DD1-E72E-458E-8049-3ADDAF404BA7}" destId="{9A880079-C65D-4EAE-A07D-E2CA088F72A8}" srcOrd="0" destOrd="0" parTransId="{E2A55ADD-52AC-47B2-A065-DA9457437D64}" sibTransId="{B97DD554-2C4A-425B-AB3A-ECC0931F7249}"/>
    <dgm:cxn modelId="{4957700E-8A7A-4335-8C5F-23F08480E96C}" type="presParOf" srcId="{4838F134-775F-4209-82CA-E86C1195EEB7}" destId="{740D8D0A-1758-4759-B5D5-9D30DD5C46AB}" srcOrd="0" destOrd="0" presId="urn:microsoft.com/office/officeart/2005/8/layout/lProcess2"/>
    <dgm:cxn modelId="{68D595B1-0928-453E-A2D9-E0FD0E2FF061}" type="presParOf" srcId="{740D8D0A-1758-4759-B5D5-9D30DD5C46AB}" destId="{ECB0EAD5-7199-4A17-8370-F2BE5C150C17}" srcOrd="0" destOrd="0" presId="urn:microsoft.com/office/officeart/2005/8/layout/lProcess2"/>
    <dgm:cxn modelId="{42321B9E-92F9-4D7C-B23A-A2A1B864E1E6}" type="presParOf" srcId="{740D8D0A-1758-4759-B5D5-9D30DD5C46AB}" destId="{3FBA02A2-F269-411C-851C-96A1D0A3ABAC}" srcOrd="1" destOrd="0" presId="urn:microsoft.com/office/officeart/2005/8/layout/lProcess2"/>
    <dgm:cxn modelId="{FAF0FC15-CE37-4CF2-8ADF-B64EC9CBD07A}" type="presParOf" srcId="{740D8D0A-1758-4759-B5D5-9D30DD5C46AB}" destId="{56232E67-2C76-4DFE-B8A8-BACB12F8404E}" srcOrd="2" destOrd="0" presId="urn:microsoft.com/office/officeart/2005/8/layout/lProcess2"/>
    <dgm:cxn modelId="{406A314A-0B97-45C6-B041-AACC1352F065}" type="presParOf" srcId="{56232E67-2C76-4DFE-B8A8-BACB12F8404E}" destId="{5B99DD95-3D25-4109-9AA7-24CEE41A40B3}" srcOrd="0" destOrd="0" presId="urn:microsoft.com/office/officeart/2005/8/layout/lProcess2"/>
    <dgm:cxn modelId="{CCE519B6-261F-4BB3-A8EC-4968F19CE267}" type="presParOf" srcId="{5B99DD95-3D25-4109-9AA7-24CEE41A40B3}" destId="{10CC9B64-2421-491C-A302-E6E4180637C4}" srcOrd="0" destOrd="0" presId="urn:microsoft.com/office/officeart/2005/8/layout/lProcess2"/>
    <dgm:cxn modelId="{123E68ED-B76B-416C-9712-F260E226C459}" type="presParOf" srcId="{5B99DD95-3D25-4109-9AA7-24CEE41A40B3}" destId="{1E3C9984-5B63-4A0A-9431-A8774A82079A}" srcOrd="1" destOrd="0" presId="urn:microsoft.com/office/officeart/2005/8/layout/lProcess2"/>
    <dgm:cxn modelId="{FD3C1B89-CD20-4E01-BC20-310888CD3CE1}" type="presParOf" srcId="{5B99DD95-3D25-4109-9AA7-24CEE41A40B3}" destId="{42445632-0038-40EE-8E49-8F0F442AD333}" srcOrd="2" destOrd="0" presId="urn:microsoft.com/office/officeart/2005/8/layout/lProcess2"/>
    <dgm:cxn modelId="{AA6AC649-A971-4EBF-93F8-02636F0B0C4A}" type="presParOf" srcId="{5B99DD95-3D25-4109-9AA7-24CEE41A40B3}" destId="{ADD5A67B-2157-4FFE-82D0-C5452F3AC9ED}" srcOrd="3" destOrd="0" presId="urn:microsoft.com/office/officeart/2005/8/layout/lProcess2"/>
    <dgm:cxn modelId="{B74D35CB-D1B5-4577-89FB-619769A914D5}" type="presParOf" srcId="{5B99DD95-3D25-4109-9AA7-24CEE41A40B3}" destId="{44D89EB8-C0EA-4DFC-80D2-4263F7E63A56}" srcOrd="4" destOrd="0" presId="urn:microsoft.com/office/officeart/2005/8/layout/lProcess2"/>
    <dgm:cxn modelId="{06E131C0-7056-44BF-B97C-584ACF7A723F}" type="presParOf" srcId="{4838F134-775F-4209-82CA-E86C1195EEB7}" destId="{C50F8F44-EF45-41F7-ADAD-99004A34950A}" srcOrd="1" destOrd="0" presId="urn:microsoft.com/office/officeart/2005/8/layout/lProcess2"/>
    <dgm:cxn modelId="{B77891C9-E4F6-4852-8106-D36065FBC57D}" type="presParOf" srcId="{4838F134-775F-4209-82CA-E86C1195EEB7}" destId="{5CED341A-0110-476E-A0E1-C1DF9CDE0977}" srcOrd="2" destOrd="0" presId="urn:microsoft.com/office/officeart/2005/8/layout/lProcess2"/>
    <dgm:cxn modelId="{513168BF-F934-4754-B235-27B67594B42B}" type="presParOf" srcId="{5CED341A-0110-476E-A0E1-C1DF9CDE0977}" destId="{8C28FEA7-6BCC-47CB-B197-443C6DA1C82C}" srcOrd="0" destOrd="0" presId="urn:microsoft.com/office/officeart/2005/8/layout/lProcess2"/>
    <dgm:cxn modelId="{ACB4EEFB-B2FB-4B25-B238-9591CA40591E}" type="presParOf" srcId="{5CED341A-0110-476E-A0E1-C1DF9CDE0977}" destId="{66FBFA3D-88F8-4069-99D8-37D8CD284437}" srcOrd="1" destOrd="0" presId="urn:microsoft.com/office/officeart/2005/8/layout/lProcess2"/>
    <dgm:cxn modelId="{025FF0A0-FDB5-4ED4-9073-1D25DB49DA28}" type="presParOf" srcId="{5CED341A-0110-476E-A0E1-C1DF9CDE0977}" destId="{C5513CE1-02D6-4F65-9179-766CE4232FA6}" srcOrd="2" destOrd="0" presId="urn:microsoft.com/office/officeart/2005/8/layout/lProcess2"/>
    <dgm:cxn modelId="{8F9CA640-2CE5-4D6A-99AF-0FF7FCF1855A}" type="presParOf" srcId="{C5513CE1-02D6-4F65-9179-766CE4232FA6}" destId="{085EDBF9-D8E7-45E6-B54E-D71981D052A2}" srcOrd="0" destOrd="0" presId="urn:microsoft.com/office/officeart/2005/8/layout/lProcess2"/>
    <dgm:cxn modelId="{540AD2E2-E34B-4E48-8D5A-645A17C061E7}" type="presParOf" srcId="{085EDBF9-D8E7-45E6-B54E-D71981D052A2}" destId="{001C5CA3-EC7F-4370-A719-2CA8BB2277C2}" srcOrd="0" destOrd="0" presId="urn:microsoft.com/office/officeart/2005/8/layout/lProcess2"/>
    <dgm:cxn modelId="{DD9FFC72-3053-4F64-9D8E-4E540BA65C3C}" type="presParOf" srcId="{085EDBF9-D8E7-45E6-B54E-D71981D052A2}" destId="{D2361FF6-7C14-4769-9FD5-540FC790D162}" srcOrd="1" destOrd="0" presId="urn:microsoft.com/office/officeart/2005/8/layout/lProcess2"/>
    <dgm:cxn modelId="{7C7AC2ED-6550-45CF-934B-F1EF2864308F}" type="presParOf" srcId="{085EDBF9-D8E7-45E6-B54E-D71981D052A2}" destId="{C06E39C0-CF05-4279-BC10-3691842CC73B}" srcOrd="2" destOrd="0" presId="urn:microsoft.com/office/officeart/2005/8/layout/lProcess2"/>
    <dgm:cxn modelId="{5FF1D7F1-A0E6-414E-B9B7-355FBD13A782}" type="presParOf" srcId="{085EDBF9-D8E7-45E6-B54E-D71981D052A2}" destId="{BE006900-11B1-43D9-9F9D-2D49CDD65D1F}" srcOrd="3" destOrd="0" presId="urn:microsoft.com/office/officeart/2005/8/layout/lProcess2"/>
    <dgm:cxn modelId="{B2EE7652-E243-446C-9D87-0B9A5A182E43}" type="presParOf" srcId="{085EDBF9-D8E7-45E6-B54E-D71981D052A2}" destId="{83B15FF7-D347-400C-ACA2-54F904121145}" srcOrd="4" destOrd="0" presId="urn:microsoft.com/office/officeart/2005/8/layout/lProcess2"/>
    <dgm:cxn modelId="{A71C23C3-A3E7-435F-9474-2A1B8FF8964E}" type="presParOf" srcId="{4838F134-775F-4209-82CA-E86C1195EEB7}" destId="{929BB80A-D03D-4720-AA6D-B3B5AE814C38}" srcOrd="3" destOrd="0" presId="urn:microsoft.com/office/officeart/2005/8/layout/lProcess2"/>
    <dgm:cxn modelId="{F85D9109-EB43-42BA-A90C-01C3CD91BE91}" type="presParOf" srcId="{4838F134-775F-4209-82CA-E86C1195EEB7}" destId="{B2C34D9A-C2D5-4630-B0F6-3B84822E2C83}" srcOrd="4" destOrd="0" presId="urn:microsoft.com/office/officeart/2005/8/layout/lProcess2"/>
    <dgm:cxn modelId="{74FAE277-AE80-4438-8C0C-3F7140538D50}" type="presParOf" srcId="{B2C34D9A-C2D5-4630-B0F6-3B84822E2C83}" destId="{FDF65E3C-CCB1-4E18-84CC-7885DF9A2F5A}" srcOrd="0" destOrd="0" presId="urn:microsoft.com/office/officeart/2005/8/layout/lProcess2"/>
    <dgm:cxn modelId="{D69AB3FA-FA73-4962-BC63-4E14C364573C}" type="presParOf" srcId="{B2C34D9A-C2D5-4630-B0F6-3B84822E2C83}" destId="{D5B4030D-7424-4E38-8D2C-467DFCE1D31D}" srcOrd="1" destOrd="0" presId="urn:microsoft.com/office/officeart/2005/8/layout/lProcess2"/>
    <dgm:cxn modelId="{038B6972-7EC9-4DF8-A765-1A6F6F1E42F5}" type="presParOf" srcId="{B2C34D9A-C2D5-4630-B0F6-3B84822E2C83}" destId="{3DA28957-A816-4807-8454-71ECD362102E}" srcOrd="2" destOrd="0" presId="urn:microsoft.com/office/officeart/2005/8/layout/lProcess2"/>
    <dgm:cxn modelId="{4D581CB7-F767-45EE-AEDF-CAE2A989A694}" type="presParOf" srcId="{3DA28957-A816-4807-8454-71ECD362102E}" destId="{B2329749-C313-4F78-AEA5-DCA3B8411288}" srcOrd="0" destOrd="0" presId="urn:microsoft.com/office/officeart/2005/8/layout/lProcess2"/>
    <dgm:cxn modelId="{CA988373-A6A7-44D7-BF6F-F8B3C9097620}" type="presParOf" srcId="{B2329749-C313-4F78-AEA5-DCA3B8411288}" destId="{8EA1C31C-3E3C-4AB0-B220-79FB76328C83}" srcOrd="0" destOrd="0" presId="urn:microsoft.com/office/officeart/2005/8/layout/lProcess2"/>
    <dgm:cxn modelId="{B22969C8-7CA8-42A1-8DFC-85D33CC1315B}" type="presParOf" srcId="{B2329749-C313-4F78-AEA5-DCA3B8411288}" destId="{A208CAD9-0135-42DA-BCE4-465241A34248}" srcOrd="1" destOrd="0" presId="urn:microsoft.com/office/officeart/2005/8/layout/lProcess2"/>
    <dgm:cxn modelId="{B228AA62-9982-49D2-932F-A9EA118C33C3}" type="presParOf" srcId="{B2329749-C313-4F78-AEA5-DCA3B8411288}" destId="{93A75D77-C1AA-4F82-892A-01684E5E4472}" srcOrd="2" destOrd="0" presId="urn:microsoft.com/office/officeart/2005/8/layout/lProcess2"/>
    <dgm:cxn modelId="{5511135D-4DDD-40BB-A301-BC76E19D3507}" type="presParOf" srcId="{B2329749-C313-4F78-AEA5-DCA3B8411288}" destId="{0F44324C-FF31-4E5C-BCA5-FB6A599E4B48}" srcOrd="3" destOrd="0" presId="urn:microsoft.com/office/officeart/2005/8/layout/lProcess2"/>
    <dgm:cxn modelId="{F3303202-6FE4-4162-9965-4DF0AF4960F9}" type="presParOf" srcId="{B2329749-C313-4F78-AEA5-DCA3B8411288}" destId="{9C892BFA-C842-4015-9E6E-FD0E5003C916}" srcOrd="4" destOrd="0" presId="urn:microsoft.com/office/officeart/2005/8/layout/lProcess2"/>
    <dgm:cxn modelId="{508AD308-A9B2-4D7C-9A0F-5C7A098939BB}" type="presParOf" srcId="{B2329749-C313-4F78-AEA5-DCA3B8411288}" destId="{D04A6611-EEFC-4AB0-939A-B42C82A518D6}" srcOrd="5" destOrd="0" presId="urn:microsoft.com/office/officeart/2005/8/layout/lProcess2"/>
    <dgm:cxn modelId="{C48A0ADC-0C15-4D11-97BE-A5886C09FF40}" type="presParOf" srcId="{B2329749-C313-4F78-AEA5-DCA3B8411288}" destId="{5F79ABBB-C0DA-471A-9023-B963B627FDBC}" srcOrd="6" destOrd="0" presId="urn:microsoft.com/office/officeart/2005/8/layout/lProcess2"/>
    <dgm:cxn modelId="{9494DEA2-C892-491A-BD26-8913EECA8CDF}" type="presParOf" srcId="{4838F134-775F-4209-82CA-E86C1195EEB7}" destId="{E11B271C-B8C9-4431-A6E3-FE89B9836E37}" srcOrd="5" destOrd="0" presId="urn:microsoft.com/office/officeart/2005/8/layout/lProcess2"/>
    <dgm:cxn modelId="{DE1341B2-3758-4FCA-BEAD-BE7D1165443B}" type="presParOf" srcId="{4838F134-775F-4209-82CA-E86C1195EEB7}" destId="{E6011FC9-DFBE-44B4-8DCE-8C41F1CDF74C}" srcOrd="6" destOrd="0" presId="urn:microsoft.com/office/officeart/2005/8/layout/lProcess2"/>
    <dgm:cxn modelId="{C6FF0253-242D-44C3-AB6A-C5CEE1953D11}" type="presParOf" srcId="{E6011FC9-DFBE-44B4-8DCE-8C41F1CDF74C}" destId="{20B96825-A225-4AF5-B044-BCB1EDC4E637}" srcOrd="0" destOrd="0" presId="urn:microsoft.com/office/officeart/2005/8/layout/lProcess2"/>
    <dgm:cxn modelId="{D4FF879E-47B1-4BA9-A34E-1968B92CFAE7}" type="presParOf" srcId="{E6011FC9-DFBE-44B4-8DCE-8C41F1CDF74C}" destId="{0373B20E-BD99-4FC0-AA40-941FEB8EBE27}" srcOrd="1" destOrd="0" presId="urn:microsoft.com/office/officeart/2005/8/layout/lProcess2"/>
    <dgm:cxn modelId="{AB1C1F82-2B0B-4C2B-A900-BF1F0535AC44}" type="presParOf" srcId="{E6011FC9-DFBE-44B4-8DCE-8C41F1CDF74C}" destId="{E5C2B167-2DC8-4CF0-B6A7-2C76EC9E019F}" srcOrd="2" destOrd="0" presId="urn:microsoft.com/office/officeart/2005/8/layout/lProcess2"/>
    <dgm:cxn modelId="{125CE649-F123-44E4-85B8-3168EA26BD2B}" type="presParOf" srcId="{E5C2B167-2DC8-4CF0-B6A7-2C76EC9E019F}" destId="{506FDD02-AF4B-4C32-A2B4-067EC170700B}" srcOrd="0" destOrd="0" presId="urn:microsoft.com/office/officeart/2005/8/layout/lProcess2"/>
    <dgm:cxn modelId="{24F9BB26-A006-4273-82D4-3EE0CE1A3961}" type="presParOf" srcId="{506FDD02-AF4B-4C32-A2B4-067EC170700B}" destId="{08E1FAD8-F2EA-4C6C-A08F-037DD53FDBCB}" srcOrd="0" destOrd="0" presId="urn:microsoft.com/office/officeart/2005/8/layout/lProcess2"/>
    <dgm:cxn modelId="{9054496F-FFB9-49E5-A317-6CB68D22ADB8}" type="presParOf" srcId="{506FDD02-AF4B-4C32-A2B4-067EC170700B}" destId="{980082A3-8463-4432-863F-D67B9B3BAC08}" srcOrd="1" destOrd="0" presId="urn:microsoft.com/office/officeart/2005/8/layout/lProcess2"/>
    <dgm:cxn modelId="{1D1688BB-C62E-4A7C-976B-492A4C5D7E4C}" type="presParOf" srcId="{506FDD02-AF4B-4C32-A2B4-067EC170700B}" destId="{75DF77AB-8939-4567-8C56-6B9CFE6FD4C6}" srcOrd="2" destOrd="0" presId="urn:microsoft.com/office/officeart/2005/8/layout/lProcess2"/>
    <dgm:cxn modelId="{DFAA7A5F-69FD-4F49-AFA3-5FAFD7807726}" type="presParOf" srcId="{506FDD02-AF4B-4C32-A2B4-067EC170700B}" destId="{340F928A-4B6E-4B77-880F-10B285EA1F67}" srcOrd="3" destOrd="0" presId="urn:microsoft.com/office/officeart/2005/8/layout/lProcess2"/>
    <dgm:cxn modelId="{C4FB02CD-75B2-4710-BDA8-EC215D105D54}" type="presParOf" srcId="{506FDD02-AF4B-4C32-A2B4-067EC170700B}" destId="{172F6C1B-6729-43FD-8E28-531E8A05F573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8F743E-DD7A-4943-BBC3-B139CB08D77C}">
      <dsp:nvSpPr>
        <dsp:cNvPr id="0" name=""/>
        <dsp:cNvSpPr/>
      </dsp:nvSpPr>
      <dsp:spPr>
        <a:xfrm>
          <a:off x="1483" y="763"/>
          <a:ext cx="3364318" cy="6941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 err="1"/>
            <a:t>Teispes</a:t>
          </a:r>
          <a:br>
            <a:rPr lang="nl-BE" sz="1800" kern="1200" dirty="0"/>
          </a:br>
          <a:r>
            <a:rPr lang="nl-BE" sz="1800" kern="1200" dirty="0"/>
            <a:t>(675-640)</a:t>
          </a:r>
          <a:endParaRPr lang="nl-NL" sz="1800" kern="1200" dirty="0"/>
        </a:p>
      </dsp:txBody>
      <dsp:txXfrm>
        <a:off x="21814" y="21094"/>
        <a:ext cx="3323656" cy="653481"/>
      </dsp:txXfrm>
    </dsp:sp>
    <dsp:sp modelId="{FBB3AE51-C6A6-4FF4-9FAB-483D583C5CDA}">
      <dsp:nvSpPr>
        <dsp:cNvPr id="0" name=""/>
        <dsp:cNvSpPr/>
      </dsp:nvSpPr>
      <dsp:spPr>
        <a:xfrm>
          <a:off x="1483" y="717810"/>
          <a:ext cx="2189786" cy="6941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 dirty="0"/>
            <a:t>Cyrus I</a:t>
          </a:r>
          <a:br>
            <a:rPr lang="nl-BE" sz="1500" kern="1200" dirty="0"/>
          </a:br>
          <a:r>
            <a:rPr lang="nl-BE" sz="1500" kern="1200" dirty="0"/>
            <a:t>(640-600)</a:t>
          </a:r>
          <a:endParaRPr lang="nl-NL" sz="1500" kern="1200" dirty="0"/>
        </a:p>
      </dsp:txBody>
      <dsp:txXfrm>
        <a:off x="21814" y="738141"/>
        <a:ext cx="2149124" cy="653481"/>
      </dsp:txXfrm>
    </dsp:sp>
    <dsp:sp modelId="{5D27215F-2CE9-48CD-BA39-352BEAF75D67}">
      <dsp:nvSpPr>
        <dsp:cNvPr id="0" name=""/>
        <dsp:cNvSpPr/>
      </dsp:nvSpPr>
      <dsp:spPr>
        <a:xfrm>
          <a:off x="1483" y="1434857"/>
          <a:ext cx="2189786" cy="6941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 dirty="0" err="1"/>
            <a:t>Cambyses</a:t>
          </a:r>
          <a:r>
            <a:rPr lang="nl-BE" sz="1500" kern="1200" dirty="0"/>
            <a:t> I</a:t>
          </a:r>
          <a:br>
            <a:rPr lang="nl-BE" sz="1500" kern="1200" dirty="0"/>
          </a:br>
          <a:r>
            <a:rPr lang="nl-BE" sz="1500" kern="1200" dirty="0"/>
            <a:t>(600-559)</a:t>
          </a:r>
          <a:endParaRPr lang="nl-NL" sz="1500" kern="1200" dirty="0"/>
        </a:p>
      </dsp:txBody>
      <dsp:txXfrm>
        <a:off x="21814" y="1455188"/>
        <a:ext cx="2149124" cy="653481"/>
      </dsp:txXfrm>
    </dsp:sp>
    <dsp:sp modelId="{D2FE9B06-48EA-499A-ACE3-5832FC8D5041}">
      <dsp:nvSpPr>
        <dsp:cNvPr id="0" name=""/>
        <dsp:cNvSpPr/>
      </dsp:nvSpPr>
      <dsp:spPr>
        <a:xfrm>
          <a:off x="1483" y="2151904"/>
          <a:ext cx="2189786" cy="694143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kern="1200" dirty="0"/>
            <a:t>Cyrus II, de Grote</a:t>
          </a:r>
          <a:br>
            <a:rPr lang="nl-BE" sz="1000" kern="1200" dirty="0"/>
          </a:br>
          <a:r>
            <a:rPr lang="nl-BE" sz="1000" kern="1200" dirty="0"/>
            <a:t>(559-530, Ezr.1-6)</a:t>
          </a:r>
          <a:endParaRPr lang="nl-NL" sz="1000" kern="1200" dirty="0"/>
        </a:p>
      </dsp:txBody>
      <dsp:txXfrm>
        <a:off x="21814" y="2172235"/>
        <a:ext cx="2149124" cy="653481"/>
      </dsp:txXfrm>
    </dsp:sp>
    <dsp:sp modelId="{B62E12CF-CFE5-4D19-B91A-CDA4BD5B6B3D}">
      <dsp:nvSpPr>
        <dsp:cNvPr id="0" name=""/>
        <dsp:cNvSpPr/>
      </dsp:nvSpPr>
      <dsp:spPr>
        <a:xfrm>
          <a:off x="1483" y="2868951"/>
          <a:ext cx="1083516" cy="6941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kern="1200" dirty="0" err="1"/>
            <a:t>Cambyses</a:t>
          </a:r>
          <a:r>
            <a:rPr lang="nl-BE" sz="1000" kern="1200" dirty="0"/>
            <a:t> II</a:t>
          </a:r>
          <a:br>
            <a:rPr lang="nl-BE" sz="1000" kern="1200" dirty="0"/>
          </a:br>
          <a:r>
            <a:rPr lang="nl-BE" sz="1000" kern="1200" dirty="0"/>
            <a:t>(530-522)</a:t>
          </a:r>
          <a:endParaRPr lang="nl-NL" sz="1000" kern="1200" dirty="0"/>
        </a:p>
      </dsp:txBody>
      <dsp:txXfrm>
        <a:off x="21814" y="2889282"/>
        <a:ext cx="1042854" cy="653481"/>
      </dsp:txXfrm>
    </dsp:sp>
    <dsp:sp modelId="{B9D91A2A-BD94-4EE3-AF91-D36426DDFEA7}">
      <dsp:nvSpPr>
        <dsp:cNvPr id="0" name=""/>
        <dsp:cNvSpPr/>
      </dsp:nvSpPr>
      <dsp:spPr>
        <a:xfrm>
          <a:off x="1107754" y="2868951"/>
          <a:ext cx="1083516" cy="6941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kern="1200" dirty="0" err="1"/>
            <a:t>Bardiya</a:t>
          </a:r>
          <a:r>
            <a:rPr lang="nl-BE" sz="1000" kern="1200" dirty="0"/>
            <a:t>/</a:t>
          </a:r>
          <a:r>
            <a:rPr lang="nl-BE" sz="1000" kern="1200" dirty="0" err="1"/>
            <a:t>Smerdis</a:t>
          </a:r>
          <a:br>
            <a:rPr lang="nl-BE" sz="1000" kern="1200" dirty="0"/>
          </a:br>
          <a:r>
            <a:rPr lang="nl-BE" sz="1000" kern="1200" dirty="0"/>
            <a:t>(522)</a:t>
          </a:r>
          <a:endParaRPr lang="nl-NL" sz="1000" kern="1200" dirty="0"/>
        </a:p>
      </dsp:txBody>
      <dsp:txXfrm>
        <a:off x="1128085" y="2889282"/>
        <a:ext cx="1042854" cy="653481"/>
      </dsp:txXfrm>
    </dsp:sp>
    <dsp:sp modelId="{538B70B6-44DC-4DB5-8854-3B84AED2E831}">
      <dsp:nvSpPr>
        <dsp:cNvPr id="0" name=""/>
        <dsp:cNvSpPr/>
      </dsp:nvSpPr>
      <dsp:spPr>
        <a:xfrm>
          <a:off x="2282285" y="717810"/>
          <a:ext cx="1083516" cy="6941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 dirty="0" err="1"/>
            <a:t>Arairamnes</a:t>
          </a:r>
          <a:br>
            <a:rPr lang="nl-BE" sz="1500" kern="1200" dirty="0"/>
          </a:br>
          <a:r>
            <a:rPr lang="nl-BE" sz="1500" kern="1200" dirty="0"/>
            <a:t>(640-615)</a:t>
          </a:r>
          <a:endParaRPr lang="nl-NL" sz="1500" kern="1200" dirty="0"/>
        </a:p>
      </dsp:txBody>
      <dsp:txXfrm>
        <a:off x="2302616" y="738141"/>
        <a:ext cx="1042854" cy="653481"/>
      </dsp:txXfrm>
    </dsp:sp>
    <dsp:sp modelId="{110F22DF-6AD4-48CC-9972-8698883D06B7}">
      <dsp:nvSpPr>
        <dsp:cNvPr id="0" name=""/>
        <dsp:cNvSpPr/>
      </dsp:nvSpPr>
      <dsp:spPr>
        <a:xfrm>
          <a:off x="2282285" y="1434857"/>
          <a:ext cx="1083516" cy="6941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 dirty="0" err="1"/>
            <a:t>Arsames</a:t>
          </a:r>
          <a:br>
            <a:rPr lang="nl-BE" sz="1500" kern="1200" dirty="0"/>
          </a:br>
          <a:r>
            <a:rPr lang="nl-BE" sz="1500" kern="1200" dirty="0"/>
            <a:t>(615)</a:t>
          </a:r>
          <a:endParaRPr lang="nl-NL" sz="1500" kern="1200" dirty="0"/>
        </a:p>
      </dsp:txBody>
      <dsp:txXfrm>
        <a:off x="2302616" y="1455188"/>
        <a:ext cx="1042854" cy="653481"/>
      </dsp:txXfrm>
    </dsp:sp>
    <dsp:sp modelId="{34523B79-FCBC-4319-81F0-A4EEF6880B06}">
      <dsp:nvSpPr>
        <dsp:cNvPr id="0" name=""/>
        <dsp:cNvSpPr/>
      </dsp:nvSpPr>
      <dsp:spPr>
        <a:xfrm>
          <a:off x="2282285" y="2151904"/>
          <a:ext cx="1083516" cy="6941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kern="1200" dirty="0"/>
            <a:t>Darius </a:t>
          </a:r>
          <a:r>
            <a:rPr lang="nl-BE" sz="1000" kern="1200" dirty="0" err="1"/>
            <a:t>Hystaspes</a:t>
          </a:r>
          <a:br>
            <a:rPr lang="nl-BE" sz="1000" kern="1200" dirty="0"/>
          </a:br>
          <a:r>
            <a:rPr lang="nl-BE" sz="1000" kern="1200" dirty="0"/>
            <a:t>(522-486)</a:t>
          </a:r>
          <a:endParaRPr lang="nl-NL" sz="1000" kern="1200" dirty="0"/>
        </a:p>
      </dsp:txBody>
      <dsp:txXfrm>
        <a:off x="2302616" y="2172235"/>
        <a:ext cx="1042854" cy="653481"/>
      </dsp:txXfrm>
    </dsp:sp>
    <dsp:sp modelId="{33F94DB8-4F83-4613-A20F-C620AA7926B1}">
      <dsp:nvSpPr>
        <dsp:cNvPr id="0" name=""/>
        <dsp:cNvSpPr/>
      </dsp:nvSpPr>
      <dsp:spPr>
        <a:xfrm>
          <a:off x="2282285" y="2868951"/>
          <a:ext cx="1083516" cy="694143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kern="1200" dirty="0"/>
            <a:t>Darius I, de Grote</a:t>
          </a:r>
          <a:br>
            <a:rPr lang="nl-BE" sz="1000" kern="1200" dirty="0"/>
          </a:br>
          <a:r>
            <a:rPr lang="nl-BE" sz="1000" kern="1200" dirty="0"/>
            <a:t>(522-486,</a:t>
          </a:r>
          <a:br>
            <a:rPr lang="nl-BE" sz="1000" kern="1200" dirty="0"/>
          </a:br>
          <a:r>
            <a:rPr lang="nl-BE" sz="1000" kern="1200" dirty="0" err="1"/>
            <a:t>Ezr</a:t>
          </a:r>
          <a:r>
            <a:rPr lang="nl-BE" sz="1000" kern="1200" dirty="0"/>
            <a:t>. 4-6)</a:t>
          </a:r>
          <a:endParaRPr lang="nl-NL" sz="1000" kern="1200" dirty="0"/>
        </a:p>
      </dsp:txBody>
      <dsp:txXfrm>
        <a:off x="2302616" y="2889282"/>
        <a:ext cx="1042854" cy="653481"/>
      </dsp:txXfrm>
    </dsp:sp>
    <dsp:sp modelId="{3ECD7BD0-5DA9-430B-B8B8-B0C517380530}">
      <dsp:nvSpPr>
        <dsp:cNvPr id="0" name=""/>
        <dsp:cNvSpPr/>
      </dsp:nvSpPr>
      <dsp:spPr>
        <a:xfrm>
          <a:off x="2282285" y="3585998"/>
          <a:ext cx="1083516" cy="694143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kern="1200" dirty="0" err="1"/>
            <a:t>Xerxes</a:t>
          </a:r>
          <a:r>
            <a:rPr lang="nl-BE" sz="1000" kern="1200" dirty="0"/>
            <a:t> I</a:t>
          </a:r>
          <a:br>
            <a:rPr lang="nl-BE" sz="1000" kern="1200" dirty="0"/>
          </a:br>
          <a:r>
            <a:rPr lang="nl-BE" sz="1000" kern="1200" dirty="0"/>
            <a:t>(486-465, Est.)</a:t>
          </a:r>
          <a:endParaRPr lang="nl-NL" sz="1000" kern="1200" dirty="0"/>
        </a:p>
      </dsp:txBody>
      <dsp:txXfrm>
        <a:off x="2302616" y="3606329"/>
        <a:ext cx="1042854" cy="653481"/>
      </dsp:txXfrm>
    </dsp:sp>
    <dsp:sp modelId="{90606265-1771-437F-8240-90C4EA0A20E5}">
      <dsp:nvSpPr>
        <dsp:cNvPr id="0" name=""/>
        <dsp:cNvSpPr/>
      </dsp:nvSpPr>
      <dsp:spPr>
        <a:xfrm>
          <a:off x="2282285" y="4303046"/>
          <a:ext cx="1083516" cy="694143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kern="1200" dirty="0" err="1"/>
            <a:t>Artaxerxes</a:t>
          </a:r>
          <a:r>
            <a:rPr lang="nl-BE" sz="1000" kern="1200" dirty="0"/>
            <a:t> I, </a:t>
          </a:r>
          <a:r>
            <a:rPr lang="nl-BE" sz="1000" kern="1200" dirty="0" err="1"/>
            <a:t>Longimanus</a:t>
          </a:r>
          <a:br>
            <a:rPr lang="nl-BE" sz="1000" kern="1200" dirty="0"/>
          </a:br>
          <a:r>
            <a:rPr lang="nl-BE" sz="1000" kern="1200" dirty="0"/>
            <a:t>(465-424,</a:t>
          </a:r>
          <a:br>
            <a:rPr lang="nl-BE" sz="1000" kern="1200" dirty="0"/>
          </a:br>
          <a:r>
            <a:rPr lang="nl-BE" sz="1000" kern="1200" dirty="0" err="1"/>
            <a:t>Ezr</a:t>
          </a:r>
          <a:r>
            <a:rPr lang="nl-BE" sz="1000" kern="1200" dirty="0"/>
            <a:t>. 7; Neh.2)</a:t>
          </a:r>
          <a:endParaRPr lang="nl-NL" sz="1000" kern="1200" dirty="0"/>
        </a:p>
      </dsp:txBody>
      <dsp:txXfrm>
        <a:off x="2302616" y="4323377"/>
        <a:ext cx="1042854" cy="653481"/>
      </dsp:txXfrm>
    </dsp:sp>
    <dsp:sp modelId="{58CBF5B7-C430-489A-9798-9B4AB04741AE}">
      <dsp:nvSpPr>
        <dsp:cNvPr id="0" name=""/>
        <dsp:cNvSpPr/>
      </dsp:nvSpPr>
      <dsp:spPr>
        <a:xfrm>
          <a:off x="2282285" y="5020093"/>
          <a:ext cx="1083516" cy="694143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kern="1200" dirty="0"/>
            <a:t>Darius II, </a:t>
          </a:r>
          <a:r>
            <a:rPr lang="nl-BE" sz="1000" kern="1200" dirty="0" err="1"/>
            <a:t>Nothus</a:t>
          </a:r>
          <a:r>
            <a:rPr lang="nl-BE" sz="1000" kern="1200" dirty="0"/>
            <a:t> (424-404, Neh.12)</a:t>
          </a:r>
          <a:endParaRPr lang="nl-NL" sz="1000" kern="1200" dirty="0"/>
        </a:p>
      </dsp:txBody>
      <dsp:txXfrm>
        <a:off x="2302616" y="5040424"/>
        <a:ext cx="1042854" cy="6534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0EAD5-7199-4A17-8370-F2BE5C150C17}">
      <dsp:nvSpPr>
        <dsp:cNvPr id="0" name=""/>
        <dsp:cNvSpPr/>
      </dsp:nvSpPr>
      <dsp:spPr>
        <a:xfrm>
          <a:off x="2152" y="0"/>
          <a:ext cx="2112351" cy="5544616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200" kern="1200" dirty="0"/>
            <a:t>Herstel van de tempel (1-2)</a:t>
          </a:r>
          <a:endParaRPr lang="nl-NL" sz="3200" kern="1200" dirty="0"/>
        </a:p>
      </dsp:txBody>
      <dsp:txXfrm>
        <a:off x="2152" y="0"/>
        <a:ext cx="2112351" cy="1663384"/>
      </dsp:txXfrm>
    </dsp:sp>
    <dsp:sp modelId="{10CC9B64-2421-491C-A302-E6E4180637C4}">
      <dsp:nvSpPr>
        <dsp:cNvPr id="0" name=""/>
        <dsp:cNvSpPr/>
      </dsp:nvSpPr>
      <dsp:spPr>
        <a:xfrm>
          <a:off x="213387" y="1663858"/>
          <a:ext cx="1689881" cy="10892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/>
            <a:t>Bevel van Cyrus (1)</a:t>
          </a:r>
          <a:endParaRPr lang="nl-NL" sz="12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900" kern="1200" dirty="0"/>
            <a:t>Terugkeerbevel (1:2-4)</a:t>
          </a:r>
          <a:endParaRPr lang="nl-NL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900" kern="1200"/>
            <a:t>Tempelinventaris (1:9-11)</a:t>
          </a:r>
          <a:endParaRPr lang="nl-NL" sz="900" kern="1200" dirty="0"/>
        </a:p>
      </dsp:txBody>
      <dsp:txXfrm>
        <a:off x="245291" y="1695762"/>
        <a:ext cx="1626073" cy="1025487"/>
      </dsp:txXfrm>
    </dsp:sp>
    <dsp:sp modelId="{42445632-0038-40EE-8E49-8F0F442AD333}">
      <dsp:nvSpPr>
        <dsp:cNvPr id="0" name=""/>
        <dsp:cNvSpPr/>
      </dsp:nvSpPr>
      <dsp:spPr>
        <a:xfrm>
          <a:off x="213387" y="2920737"/>
          <a:ext cx="1689881" cy="10892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/>
            <a:t>Terugkeer van het volk (2)</a:t>
          </a:r>
          <a:endParaRPr lang="nl-NL" sz="12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900" kern="1200" dirty="0"/>
            <a:t>Namenlijst (2:1-70)</a:t>
          </a:r>
          <a:endParaRPr lang="nl-NL" sz="900" kern="1200" dirty="0"/>
        </a:p>
      </dsp:txBody>
      <dsp:txXfrm>
        <a:off x="245291" y="2952641"/>
        <a:ext cx="1626073" cy="1025487"/>
      </dsp:txXfrm>
    </dsp:sp>
    <dsp:sp modelId="{44D89EB8-C0EA-4DFC-80D2-4263F7E63A56}">
      <dsp:nvSpPr>
        <dsp:cNvPr id="0" name=""/>
        <dsp:cNvSpPr/>
      </dsp:nvSpPr>
      <dsp:spPr>
        <a:xfrm>
          <a:off x="213387" y="4177616"/>
          <a:ext cx="1689881" cy="10892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/>
            <a:t>Tempelbouw (3-6)</a:t>
          </a:r>
          <a:endParaRPr lang="nl-NL" sz="12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900" kern="1200" dirty="0"/>
            <a:t>Brieven: </a:t>
          </a:r>
          <a:r>
            <a:rPr lang="nl-BE" sz="900" kern="1200" dirty="0" err="1"/>
            <a:t>Rehum-Artaxerxes</a:t>
          </a:r>
          <a:r>
            <a:rPr lang="nl-BE" sz="900" kern="1200" dirty="0"/>
            <a:t> (4:7-22)</a:t>
          </a:r>
          <a:endParaRPr lang="nl-NL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900" kern="1200" dirty="0"/>
            <a:t>Brief: </a:t>
          </a:r>
          <a:r>
            <a:rPr lang="nl-BE" sz="900" kern="1200" dirty="0" err="1"/>
            <a:t>Tattenai</a:t>
          </a:r>
          <a:r>
            <a:rPr lang="nl-BE" sz="900" kern="1200" dirty="0"/>
            <a:t>-Darius (5:7-17)</a:t>
          </a:r>
          <a:endParaRPr lang="nl-NL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900" kern="1200" dirty="0"/>
            <a:t>Terugkeerbevel (6:3-5)</a:t>
          </a:r>
          <a:endParaRPr lang="nl-NL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900" kern="1200" dirty="0"/>
            <a:t>Brief: Darius-</a:t>
          </a:r>
          <a:r>
            <a:rPr lang="nl-BE" sz="900" kern="1200" dirty="0" err="1"/>
            <a:t>Tattenai</a:t>
          </a:r>
          <a:r>
            <a:rPr lang="nl-BE" sz="900" kern="1200" dirty="0"/>
            <a:t> (6:7-12)</a:t>
          </a:r>
          <a:endParaRPr lang="nl-NL" sz="900" kern="1200" dirty="0"/>
        </a:p>
      </dsp:txBody>
      <dsp:txXfrm>
        <a:off x="245291" y="4209520"/>
        <a:ext cx="1626073" cy="1025487"/>
      </dsp:txXfrm>
    </dsp:sp>
    <dsp:sp modelId="{8C28FEA7-6BCC-47CB-B197-443C6DA1C82C}">
      <dsp:nvSpPr>
        <dsp:cNvPr id="0" name=""/>
        <dsp:cNvSpPr/>
      </dsp:nvSpPr>
      <dsp:spPr>
        <a:xfrm>
          <a:off x="2272930" y="0"/>
          <a:ext cx="2112351" cy="5544616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200" kern="1200" dirty="0"/>
            <a:t>Ezra</a:t>
          </a:r>
          <a:br>
            <a:rPr lang="nl-BE" sz="3200" kern="1200" dirty="0"/>
          </a:br>
          <a:r>
            <a:rPr lang="nl-BE" sz="3200" kern="1200" dirty="0"/>
            <a:t>(7-10)</a:t>
          </a:r>
          <a:endParaRPr lang="nl-NL" sz="3200" kern="1200" dirty="0"/>
        </a:p>
      </dsp:txBody>
      <dsp:txXfrm>
        <a:off x="2272930" y="0"/>
        <a:ext cx="2112351" cy="1663384"/>
      </dsp:txXfrm>
    </dsp:sp>
    <dsp:sp modelId="{001C5CA3-EC7F-4370-A719-2CA8BB2277C2}">
      <dsp:nvSpPr>
        <dsp:cNvPr id="0" name=""/>
        <dsp:cNvSpPr/>
      </dsp:nvSpPr>
      <dsp:spPr>
        <a:xfrm>
          <a:off x="2484166" y="1663858"/>
          <a:ext cx="1689881" cy="10892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/>
            <a:t>Terugkeer (7-8)</a:t>
          </a:r>
          <a:endParaRPr lang="nl-NL" sz="12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900" kern="1200" dirty="0"/>
            <a:t>Brief: </a:t>
          </a:r>
          <a:r>
            <a:rPr lang="nl-NL" sz="900" kern="1200" dirty="0" err="1"/>
            <a:t>Artaxerxes</a:t>
          </a:r>
          <a:r>
            <a:rPr lang="nl-NL" sz="900" kern="1200" dirty="0"/>
            <a:t> (7:12-26)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900" kern="1200"/>
            <a:t>Namenlijst (8:1-14)</a:t>
          </a:r>
          <a:endParaRPr lang="nl-NL" sz="900" kern="1200" dirty="0"/>
        </a:p>
      </dsp:txBody>
      <dsp:txXfrm>
        <a:off x="2516070" y="1695762"/>
        <a:ext cx="1626073" cy="1025487"/>
      </dsp:txXfrm>
    </dsp:sp>
    <dsp:sp modelId="{C06E39C0-CF05-4279-BC10-3691842CC73B}">
      <dsp:nvSpPr>
        <dsp:cNvPr id="0" name=""/>
        <dsp:cNvSpPr/>
      </dsp:nvSpPr>
      <dsp:spPr>
        <a:xfrm>
          <a:off x="2484166" y="2920737"/>
          <a:ext cx="1689881" cy="10892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/>
            <a:t>Verootmoediging (9)</a:t>
          </a:r>
          <a:endParaRPr lang="nl-NL" sz="1200" kern="1200" dirty="0"/>
        </a:p>
      </dsp:txBody>
      <dsp:txXfrm>
        <a:off x="2516070" y="2952641"/>
        <a:ext cx="1626073" cy="1025487"/>
      </dsp:txXfrm>
    </dsp:sp>
    <dsp:sp modelId="{83B15FF7-D347-400C-ACA2-54F904121145}">
      <dsp:nvSpPr>
        <dsp:cNvPr id="0" name=""/>
        <dsp:cNvSpPr/>
      </dsp:nvSpPr>
      <dsp:spPr>
        <a:xfrm>
          <a:off x="2484166" y="4177616"/>
          <a:ext cx="1689881" cy="10892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/>
            <a:t>Vernieuwing (10)</a:t>
          </a:r>
          <a:endParaRPr lang="nl-NL" sz="12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900" kern="1200" dirty="0"/>
            <a:t>Lijst: gemengde huwelijken (10:18-44)</a:t>
          </a:r>
          <a:endParaRPr lang="nl-NL" sz="900" kern="1200" dirty="0"/>
        </a:p>
      </dsp:txBody>
      <dsp:txXfrm>
        <a:off x="2516070" y="4209520"/>
        <a:ext cx="1626073" cy="1025487"/>
      </dsp:txXfrm>
    </dsp:sp>
    <dsp:sp modelId="{FDF65E3C-CCB1-4E18-84CC-7885DF9A2F5A}">
      <dsp:nvSpPr>
        <dsp:cNvPr id="0" name=""/>
        <dsp:cNvSpPr/>
      </dsp:nvSpPr>
      <dsp:spPr>
        <a:xfrm>
          <a:off x="4543709" y="0"/>
          <a:ext cx="2112351" cy="5544616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200" kern="1200" dirty="0"/>
            <a:t>Herstel van de muren (1-7)</a:t>
          </a:r>
          <a:endParaRPr lang="nl-NL" sz="3200" kern="1200" dirty="0"/>
        </a:p>
      </dsp:txBody>
      <dsp:txXfrm>
        <a:off x="4543709" y="0"/>
        <a:ext cx="2112351" cy="1663384"/>
      </dsp:txXfrm>
    </dsp:sp>
    <dsp:sp modelId="{8EA1C31C-3E3C-4AB0-B220-79FB76328C83}">
      <dsp:nvSpPr>
        <dsp:cNvPr id="0" name=""/>
        <dsp:cNvSpPr/>
      </dsp:nvSpPr>
      <dsp:spPr>
        <a:xfrm>
          <a:off x="4754944" y="1663520"/>
          <a:ext cx="1689881" cy="8077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/>
            <a:t>Gebed van Nehemia</a:t>
          </a:r>
          <a:br>
            <a:rPr lang="nl-BE" sz="1200" kern="1200" dirty="0"/>
          </a:br>
          <a:r>
            <a:rPr lang="nl-BE" sz="1200" kern="1200" dirty="0"/>
            <a:t>(1-2)</a:t>
          </a:r>
          <a:endParaRPr lang="nl-NL" sz="1200" kern="1200" dirty="0"/>
        </a:p>
      </dsp:txBody>
      <dsp:txXfrm>
        <a:off x="4778602" y="1687178"/>
        <a:ext cx="1642565" cy="760416"/>
      </dsp:txXfrm>
    </dsp:sp>
    <dsp:sp modelId="{93A75D77-C1AA-4F82-892A-01684E5E4472}">
      <dsp:nvSpPr>
        <dsp:cNvPr id="0" name=""/>
        <dsp:cNvSpPr/>
      </dsp:nvSpPr>
      <dsp:spPr>
        <a:xfrm>
          <a:off x="4754944" y="2595519"/>
          <a:ext cx="1689881" cy="8077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/>
            <a:t>Murenbouw (3)</a:t>
          </a:r>
          <a:endParaRPr lang="nl-NL" sz="12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900" kern="1200" dirty="0"/>
            <a:t>Lijst: bouwkundigen (3:1-32)</a:t>
          </a:r>
          <a:endParaRPr lang="nl-NL" sz="900" kern="1200" dirty="0"/>
        </a:p>
      </dsp:txBody>
      <dsp:txXfrm>
        <a:off x="4778602" y="2619177"/>
        <a:ext cx="1642565" cy="760416"/>
      </dsp:txXfrm>
    </dsp:sp>
    <dsp:sp modelId="{9C892BFA-C842-4015-9E6E-FD0E5003C916}">
      <dsp:nvSpPr>
        <dsp:cNvPr id="0" name=""/>
        <dsp:cNvSpPr/>
      </dsp:nvSpPr>
      <dsp:spPr>
        <a:xfrm>
          <a:off x="4754944" y="3527518"/>
          <a:ext cx="1689881" cy="8077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/>
            <a:t>Tegenstand (4-6)</a:t>
          </a:r>
          <a:endParaRPr lang="nl-NL" sz="12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900" kern="1200" dirty="0"/>
            <a:t>Buitenaf (4)</a:t>
          </a:r>
          <a:endParaRPr lang="nl-NL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900" kern="1200" dirty="0"/>
            <a:t>Binnenuit (5)</a:t>
          </a:r>
          <a:endParaRPr lang="nl-NL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900" kern="1200" dirty="0"/>
            <a:t>List van de vijand (6)</a:t>
          </a:r>
          <a:endParaRPr lang="nl-NL" sz="900" kern="1200" dirty="0"/>
        </a:p>
      </dsp:txBody>
      <dsp:txXfrm>
        <a:off x="4778602" y="3551176"/>
        <a:ext cx="1642565" cy="760416"/>
      </dsp:txXfrm>
    </dsp:sp>
    <dsp:sp modelId="{5F79ABBB-C0DA-471A-9023-B963B627FDBC}">
      <dsp:nvSpPr>
        <dsp:cNvPr id="0" name=""/>
        <dsp:cNvSpPr/>
      </dsp:nvSpPr>
      <dsp:spPr>
        <a:xfrm>
          <a:off x="4754944" y="4459517"/>
          <a:ext cx="1689881" cy="8077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/>
            <a:t>Terugkeer van het volk (7)</a:t>
          </a:r>
          <a:endParaRPr lang="nl-NL" sz="12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900" kern="1200"/>
            <a:t>Namenlijst (7:7-72)</a:t>
          </a:r>
          <a:endParaRPr lang="nl-NL" sz="900" kern="1200" dirty="0"/>
        </a:p>
      </dsp:txBody>
      <dsp:txXfrm>
        <a:off x="4778602" y="4483175"/>
        <a:ext cx="1642565" cy="760416"/>
      </dsp:txXfrm>
    </dsp:sp>
    <dsp:sp modelId="{20B96825-A225-4AF5-B044-BCB1EDC4E637}">
      <dsp:nvSpPr>
        <dsp:cNvPr id="0" name=""/>
        <dsp:cNvSpPr/>
      </dsp:nvSpPr>
      <dsp:spPr>
        <a:xfrm>
          <a:off x="6814487" y="0"/>
          <a:ext cx="2112351" cy="5544616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200" kern="1200" dirty="0"/>
            <a:t>Ezra en Nehemia (8-13)</a:t>
          </a:r>
          <a:endParaRPr lang="nl-NL" sz="3200" kern="1200" dirty="0"/>
        </a:p>
      </dsp:txBody>
      <dsp:txXfrm>
        <a:off x="6814487" y="0"/>
        <a:ext cx="2112351" cy="1663384"/>
      </dsp:txXfrm>
    </dsp:sp>
    <dsp:sp modelId="{08E1FAD8-F2EA-4C6C-A08F-037DD53FDBCB}">
      <dsp:nvSpPr>
        <dsp:cNvPr id="0" name=""/>
        <dsp:cNvSpPr/>
      </dsp:nvSpPr>
      <dsp:spPr>
        <a:xfrm>
          <a:off x="7025722" y="1663858"/>
          <a:ext cx="1689881" cy="10892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/>
            <a:t>Verbondsvernieuwing</a:t>
          </a:r>
          <a:br>
            <a:rPr lang="nl-BE" sz="1200" kern="1200" dirty="0"/>
          </a:br>
          <a:r>
            <a:rPr lang="nl-BE" sz="1200" kern="1200" dirty="0"/>
            <a:t>(8-12)</a:t>
          </a:r>
          <a:endParaRPr lang="nl-NL" sz="12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900" kern="1200" dirty="0"/>
            <a:t>8: Verbond voorgesteld</a:t>
          </a:r>
          <a:endParaRPr lang="nl-NL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900" kern="1200" dirty="0"/>
            <a:t>9: Verootmoediging</a:t>
          </a:r>
          <a:endParaRPr lang="nl-NL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900" kern="1200" dirty="0"/>
            <a:t>10: Verbondsvernieuwing</a:t>
          </a:r>
          <a:endParaRPr lang="nl-NL" sz="900" kern="1200" dirty="0"/>
        </a:p>
      </dsp:txBody>
      <dsp:txXfrm>
        <a:off x="7057626" y="1695762"/>
        <a:ext cx="1626073" cy="1025487"/>
      </dsp:txXfrm>
    </dsp:sp>
    <dsp:sp modelId="{75DF77AB-8939-4567-8C56-6B9CFE6FD4C6}">
      <dsp:nvSpPr>
        <dsp:cNvPr id="0" name=""/>
        <dsp:cNvSpPr/>
      </dsp:nvSpPr>
      <dsp:spPr>
        <a:xfrm>
          <a:off x="7025722" y="2920737"/>
          <a:ext cx="1689881" cy="10892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/>
            <a:t>Gevolgen voor het volk (11-12)</a:t>
          </a:r>
          <a:endParaRPr lang="nl-NL" sz="12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900" kern="1200" dirty="0"/>
            <a:t>Lijst: stadbewoners (11:3-19)</a:t>
          </a:r>
          <a:endParaRPr lang="nl-NL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900" kern="1200" dirty="0"/>
            <a:t>Lijst: inwoners rondom stad (11:25-36)</a:t>
          </a:r>
          <a:endParaRPr lang="nl-NL" sz="900" kern="1200" dirty="0"/>
        </a:p>
      </dsp:txBody>
      <dsp:txXfrm>
        <a:off x="7057626" y="2952641"/>
        <a:ext cx="1626073" cy="1025487"/>
      </dsp:txXfrm>
    </dsp:sp>
    <dsp:sp modelId="{172F6C1B-6729-43FD-8E28-531E8A05F573}">
      <dsp:nvSpPr>
        <dsp:cNvPr id="0" name=""/>
        <dsp:cNvSpPr/>
      </dsp:nvSpPr>
      <dsp:spPr>
        <a:xfrm>
          <a:off x="7025722" y="4177616"/>
          <a:ext cx="1689881" cy="10892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/>
            <a:t>Vernieuwing (13)</a:t>
          </a:r>
          <a:endParaRPr lang="nl-NL" sz="12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900" kern="1200" dirty="0"/>
            <a:t>Lijst: Hogepriesters (12:10-11)</a:t>
          </a:r>
          <a:endParaRPr lang="nl-NL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900" kern="1200" dirty="0"/>
            <a:t>Lijst: Priesters en Levieten (12:12-26)</a:t>
          </a:r>
          <a:endParaRPr lang="nl-NL" sz="900" kern="1200" dirty="0"/>
        </a:p>
      </dsp:txBody>
      <dsp:txXfrm>
        <a:off x="7057626" y="4209520"/>
        <a:ext cx="1626073" cy="10254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25F77-9D03-445E-9715-5FC0D564FCFF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2164C-9A06-44E9-B44C-B8B034C7459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06239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9154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76983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94826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56884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26551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14671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41494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76466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94682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34819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94621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72296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7" name="Rectangle 1030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571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75595" y="607220"/>
            <a:ext cx="3738610" cy="2630900"/>
          </a:xfrm>
          <a:noFill/>
        </p:spPr>
        <p:txBody>
          <a:bodyPr>
            <a:normAutofit/>
          </a:bodyPr>
          <a:lstStyle/>
          <a:p>
            <a:pPr algn="l"/>
            <a:r>
              <a:rPr lang="nl-BE" sz="4100" dirty="0"/>
              <a:t>Ezra-Nehemia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775595" y="3393370"/>
            <a:ext cx="3738610" cy="1714408"/>
          </a:xfrm>
          <a:noFill/>
        </p:spPr>
        <p:txBody>
          <a:bodyPr>
            <a:normAutofit/>
          </a:bodyPr>
          <a:lstStyle/>
          <a:p>
            <a:pPr algn="l"/>
            <a:r>
              <a:rPr lang="nl-BE"/>
              <a:t>dr. Raymond R. Hausoul</a:t>
            </a:r>
          </a:p>
        </p:txBody>
      </p:sp>
      <p:pic>
        <p:nvPicPr>
          <p:cNvPr id="1026" name="Picture 2" descr="Afbeelding met verbruiksartikelen voor kantoor, overdekt, schaar, papier&#10;&#10;Door AI gegenereerde inhoud is mogelijk onjuist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2" r="-2" b="-2"/>
          <a:stretch>
            <a:fillRect/>
          </a:stretch>
        </p:blipFill>
        <p:spPr bwMode="auto">
          <a:xfrm>
            <a:off x="20" y="10"/>
            <a:ext cx="4504114" cy="571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9155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36D002-2D1D-53AF-2C14-C7E489E21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546147"/>
          </a:xfrm>
        </p:spPr>
        <p:txBody>
          <a:bodyPr/>
          <a:lstStyle/>
          <a:p>
            <a:r>
              <a:rPr lang="nl-BE" dirty="0"/>
              <a:t>Vergeten verbinding: Ezra-Nehemia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D15FAF1-8DD8-D31F-71AD-C013A742D0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113"/>
          <a:stretch>
            <a:fillRect/>
          </a:stretch>
        </p:blipFill>
        <p:spPr>
          <a:xfrm>
            <a:off x="0" y="3496430"/>
            <a:ext cx="9144000" cy="232197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A871099-2657-032B-A0C5-1BC0C354DB6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475" b="16579"/>
          <a:stretch>
            <a:fillRect/>
          </a:stretch>
        </p:blipFill>
        <p:spPr>
          <a:xfrm>
            <a:off x="0" y="913284"/>
            <a:ext cx="9144000" cy="229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102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5458112C-8A06-23A4-3C5B-EA1474AF99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5116729"/>
              </p:ext>
            </p:extLst>
          </p:nvPr>
        </p:nvGraphicFramePr>
        <p:xfrm>
          <a:off x="5652120" y="0"/>
          <a:ext cx="3367286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138754E0-1BC8-37E7-E7F5-AEB47918C471}"/>
              </a:ext>
            </a:extLst>
          </p:cNvPr>
          <p:cNvSpPr txBox="1">
            <a:spLocks/>
          </p:cNvSpPr>
          <p:nvPr/>
        </p:nvSpPr>
        <p:spPr>
          <a:xfrm>
            <a:off x="628650" y="985292"/>
            <a:ext cx="5455518" cy="4162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/>
              <a:t>Cyrus: Terugkeerbevel (1:2-4)</a:t>
            </a:r>
          </a:p>
          <a:p>
            <a:r>
              <a:rPr lang="nl-NL" dirty="0"/>
              <a:t>Landvoogd </a:t>
            </a:r>
            <a:r>
              <a:rPr lang="nl-NL" dirty="0" err="1"/>
              <a:t>Rechum</a:t>
            </a:r>
            <a:r>
              <a:rPr lang="nl-NL" dirty="0"/>
              <a:t> aan </a:t>
            </a:r>
            <a:r>
              <a:rPr lang="nl-NL" dirty="0" err="1"/>
              <a:t>Artaxerxes</a:t>
            </a:r>
            <a:r>
              <a:rPr lang="nl-NL" dirty="0"/>
              <a:t> (4:7-16)</a:t>
            </a:r>
          </a:p>
          <a:p>
            <a:pPr lvl="1"/>
            <a:r>
              <a:rPr lang="nl-NL" dirty="0"/>
              <a:t>4:7: </a:t>
            </a:r>
            <a:r>
              <a:rPr lang="nl-NL" dirty="0" err="1"/>
              <a:t>Smerdis</a:t>
            </a:r>
            <a:r>
              <a:rPr lang="nl-NL" dirty="0"/>
              <a:t> / </a:t>
            </a:r>
            <a:r>
              <a:rPr lang="nl-NL" dirty="0" err="1"/>
              <a:t>Artaxarxes</a:t>
            </a:r>
            <a:endParaRPr lang="nl-NL" dirty="0"/>
          </a:p>
          <a:p>
            <a:r>
              <a:rPr lang="nl-NL" dirty="0" err="1"/>
              <a:t>Artaxerxes</a:t>
            </a:r>
            <a:r>
              <a:rPr lang="nl-BE" dirty="0"/>
              <a:t> aan </a:t>
            </a:r>
            <a:r>
              <a:rPr lang="nl-BE" dirty="0" err="1"/>
              <a:t>Rechum</a:t>
            </a:r>
            <a:r>
              <a:rPr lang="nl-BE" dirty="0"/>
              <a:t> (4:17-22)</a:t>
            </a:r>
          </a:p>
          <a:p>
            <a:r>
              <a:rPr lang="nl-NL" dirty="0"/>
              <a:t>Stadhouder </a:t>
            </a:r>
            <a:r>
              <a:rPr lang="nl-NL" dirty="0" err="1"/>
              <a:t>Tattenai</a:t>
            </a:r>
            <a:r>
              <a:rPr lang="nl-NL" dirty="0"/>
              <a:t> aan</a:t>
            </a:r>
            <a:br>
              <a:rPr lang="nl-NL" dirty="0"/>
            </a:br>
            <a:r>
              <a:rPr lang="nl-NL" dirty="0"/>
              <a:t>Darius </a:t>
            </a:r>
            <a:r>
              <a:rPr lang="nl-NL" dirty="0" err="1"/>
              <a:t>Hystaspis</a:t>
            </a:r>
            <a:r>
              <a:rPr lang="nl-NL" dirty="0"/>
              <a:t> (5:7-17)</a:t>
            </a:r>
          </a:p>
          <a:p>
            <a:r>
              <a:rPr lang="nl-NL" dirty="0"/>
              <a:t>Cyrus: Terugkeerbevel (6:3-5)</a:t>
            </a:r>
          </a:p>
          <a:p>
            <a:r>
              <a:rPr lang="nl-BE" dirty="0"/>
              <a:t>Darius </a:t>
            </a:r>
            <a:r>
              <a:rPr lang="nl-BE" dirty="0" err="1"/>
              <a:t>Hystaspis</a:t>
            </a:r>
            <a:r>
              <a:rPr lang="nl-BE" dirty="0"/>
              <a:t> aan </a:t>
            </a:r>
            <a:r>
              <a:rPr lang="nl-BE" dirty="0" err="1"/>
              <a:t>Tattenai</a:t>
            </a:r>
            <a:r>
              <a:rPr lang="nl-BE" dirty="0"/>
              <a:t> (6:6-12)</a:t>
            </a:r>
          </a:p>
          <a:p>
            <a:r>
              <a:rPr lang="nl-NL" dirty="0" err="1"/>
              <a:t>Artaxerxes</a:t>
            </a:r>
            <a:r>
              <a:rPr lang="nl-NL" dirty="0"/>
              <a:t> I: Terugkeer Ezra (7:12-26)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B1174DD1-9BD8-27ED-8C38-FA0DBF840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681021"/>
          </a:xfrm>
        </p:spPr>
        <p:txBody>
          <a:bodyPr>
            <a:normAutofit/>
          </a:bodyPr>
          <a:lstStyle/>
          <a:p>
            <a:r>
              <a:rPr lang="nl-BE" dirty="0"/>
              <a:t>Brieven in Ezra</a:t>
            </a:r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2E68A9E-1D97-DD29-970C-6738E6AD14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0429" y="4441676"/>
            <a:ext cx="2736030" cy="117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906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9C0A83-2315-D570-D474-69EEAA47C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8BCEFC20-24A0-D8B1-3922-33E6F64754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6477367"/>
              </p:ext>
            </p:extLst>
          </p:nvPr>
        </p:nvGraphicFramePr>
        <p:xfrm>
          <a:off x="107504" y="121196"/>
          <a:ext cx="892899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80856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a">
  <a:themeElements>
    <a:clrScheme name="Office 2013 - 2022 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1784</TotalTime>
  <Words>383</Words>
  <Application>Microsoft Office PowerPoint</Application>
  <PresentationFormat>Diavoorstelling (16:10)</PresentationFormat>
  <Paragraphs>64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2013 - 2022 Thema</vt:lpstr>
      <vt:lpstr>Ezra-Nehemia</vt:lpstr>
      <vt:lpstr>Vergeten verbinding: Ezra-Nehemia</vt:lpstr>
      <vt:lpstr>Brieven in Ezra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RRH</dc:creator>
  <cp:lastModifiedBy>Raymond  Hausoul</cp:lastModifiedBy>
  <cp:revision>97</cp:revision>
  <dcterms:created xsi:type="dcterms:W3CDTF">2019-09-04T13:46:42Z</dcterms:created>
  <dcterms:modified xsi:type="dcterms:W3CDTF">2025-10-13T10:00:10Z</dcterms:modified>
</cp:coreProperties>
</file>